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58" r:id="rId6"/>
    <p:sldId id="264" r:id="rId7"/>
    <p:sldId id="274" r:id="rId8"/>
    <p:sldId id="260" r:id="rId9"/>
    <p:sldId id="275" r:id="rId10"/>
    <p:sldId id="276" r:id="rId11"/>
    <p:sldId id="263" r:id="rId12"/>
    <p:sldId id="277" r:id="rId13"/>
    <p:sldId id="269" r:id="rId14"/>
    <p:sldId id="270" r:id="rId15"/>
    <p:sldId id="266" r:id="rId16"/>
  </p:sldIdLst>
  <p:sldSz cx="10693400" cy="7556500"/>
  <p:notesSz cx="10693400" cy="75565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Gill Sans MT" panose="020B0502020104020203" pitchFamily="34" charset="0"/>
      <p:regular r:id="rId27"/>
      <p:bold r:id="rId28"/>
      <p:italic r:id="rId29"/>
      <p:boldItalic r:id="rId30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51C1F-03B0-4E98-883A-4B98AEB39754}" v="15" dt="2021-11-20T17:06:20.17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4660"/>
  </p:normalViewPr>
  <p:slideViewPr>
    <p:cSldViewPr>
      <p:cViewPr varScale="1">
        <p:scale>
          <a:sx n="71" d="100"/>
          <a:sy n="71" d="100"/>
        </p:scale>
        <p:origin x="1522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qaiah Tehaifah" userId="5960e45901aadd54" providerId="LiveId" clId="{E7451C1F-03B0-4E98-883A-4B98AEB39754}"/>
    <pc:docChg chg="undo custSel addSld delSld modSld sldOrd">
      <pc:chgData name="Ruqaiah Tehaifah" userId="5960e45901aadd54" providerId="LiveId" clId="{E7451C1F-03B0-4E98-883A-4B98AEB39754}" dt="2021-11-20T17:08:21.343" v="2784" actId="20577"/>
      <pc:docMkLst>
        <pc:docMk/>
      </pc:docMkLst>
      <pc:sldChg chg="addSp delSp modSp mod">
        <pc:chgData name="Ruqaiah Tehaifah" userId="5960e45901aadd54" providerId="LiveId" clId="{E7451C1F-03B0-4E98-883A-4B98AEB39754}" dt="2021-11-20T17:07:23.456" v="2774" actId="1036"/>
        <pc:sldMkLst>
          <pc:docMk/>
          <pc:sldMk cId="0" sldId="256"/>
        </pc:sldMkLst>
        <pc:spChg chg="mod">
          <ac:chgData name="Ruqaiah Tehaifah" userId="5960e45901aadd54" providerId="LiveId" clId="{E7451C1F-03B0-4E98-883A-4B98AEB39754}" dt="2021-11-20T15:32:49.093" v="165" actId="1037"/>
          <ac:spMkLst>
            <pc:docMk/>
            <pc:sldMk cId="0" sldId="256"/>
            <ac:spMk id="3" creationId="{00000000-0000-0000-0000-000000000000}"/>
          </ac:spMkLst>
        </pc:spChg>
        <pc:spChg chg="mod">
          <ac:chgData name="Ruqaiah Tehaifah" userId="5960e45901aadd54" providerId="LiveId" clId="{E7451C1F-03B0-4E98-883A-4B98AEB39754}" dt="2021-11-20T15:30:49.116" v="136" actId="1036"/>
          <ac:spMkLst>
            <pc:docMk/>
            <pc:sldMk cId="0" sldId="256"/>
            <ac:spMk id="4" creationId="{00000000-0000-0000-0000-000000000000}"/>
          </ac:spMkLst>
        </pc:spChg>
        <pc:picChg chg="mod">
          <ac:chgData name="Ruqaiah Tehaifah" userId="5960e45901aadd54" providerId="LiveId" clId="{E7451C1F-03B0-4E98-883A-4B98AEB39754}" dt="2021-11-20T17:07:23.456" v="2774" actId="1036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Ruqaiah Tehaifah" userId="5960e45901aadd54" providerId="LiveId" clId="{E7451C1F-03B0-4E98-883A-4B98AEB39754}" dt="2021-11-20T15:30:44.333" v="134" actId="1076"/>
          <ac:picMkLst>
            <pc:docMk/>
            <pc:sldMk cId="0" sldId="256"/>
            <ac:picMk id="6" creationId="{C9CE9865-F3F4-4614-8735-095A082574FD}"/>
          </ac:picMkLst>
        </pc:picChg>
        <pc:picChg chg="del mod">
          <ac:chgData name="Ruqaiah Tehaifah" userId="5960e45901aadd54" providerId="LiveId" clId="{E7451C1F-03B0-4E98-883A-4B98AEB39754}" dt="2021-11-20T15:26:36.329" v="1" actId="478"/>
          <ac:picMkLst>
            <pc:docMk/>
            <pc:sldMk cId="0" sldId="256"/>
            <ac:picMk id="8" creationId="{E2988787-8B86-4C53-B894-091B6EA4BF5D}"/>
          </ac:picMkLst>
        </pc:picChg>
      </pc:sldChg>
      <pc:sldChg chg="modSp mod">
        <pc:chgData name="Ruqaiah Tehaifah" userId="5960e45901aadd54" providerId="LiveId" clId="{E7451C1F-03B0-4E98-883A-4B98AEB39754}" dt="2021-11-20T17:07:46.452" v="2782" actId="20577"/>
        <pc:sldMkLst>
          <pc:docMk/>
          <pc:sldMk cId="0" sldId="257"/>
        </pc:sldMkLst>
        <pc:spChg chg="mod">
          <ac:chgData name="Ruqaiah Tehaifah" userId="5960e45901aadd54" providerId="LiveId" clId="{E7451C1F-03B0-4E98-883A-4B98AEB39754}" dt="2021-11-20T17:07:34.304" v="2775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Ruqaiah Tehaifah" userId="5960e45901aadd54" providerId="LiveId" clId="{E7451C1F-03B0-4E98-883A-4B98AEB39754}" dt="2021-11-20T17:07:46.452" v="2782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 mod">
        <pc:chgData name="Ruqaiah Tehaifah" userId="5960e45901aadd54" providerId="LiveId" clId="{E7451C1F-03B0-4E98-883A-4B98AEB39754}" dt="2021-11-20T16:28:54.081" v="1818" actId="1036"/>
        <pc:sldMkLst>
          <pc:docMk/>
          <pc:sldMk cId="0" sldId="258"/>
        </pc:sldMkLst>
        <pc:spChg chg="mod">
          <ac:chgData name="Ruqaiah Tehaifah" userId="5960e45901aadd54" providerId="LiveId" clId="{E7451C1F-03B0-4E98-883A-4B98AEB39754}" dt="2021-11-20T16:28:54.081" v="1818" actId="1036"/>
          <ac:spMkLst>
            <pc:docMk/>
            <pc:sldMk cId="0" sldId="258"/>
            <ac:spMk id="3" creationId="{00000000-0000-0000-0000-000000000000}"/>
          </ac:spMkLst>
        </pc:spChg>
        <pc:spChg chg="mod">
          <ac:chgData name="Ruqaiah Tehaifah" userId="5960e45901aadd54" providerId="LiveId" clId="{E7451C1F-03B0-4E98-883A-4B98AEB39754}" dt="2021-11-20T16:28:49.119" v="1815" actId="1036"/>
          <ac:spMkLst>
            <pc:docMk/>
            <pc:sldMk cId="0" sldId="258"/>
            <ac:spMk id="4" creationId="{00000000-0000-0000-0000-000000000000}"/>
          </ac:spMkLst>
        </pc:spChg>
      </pc:sldChg>
      <pc:sldChg chg="del">
        <pc:chgData name="Ruqaiah Tehaifah" userId="5960e45901aadd54" providerId="LiveId" clId="{E7451C1F-03B0-4E98-883A-4B98AEB39754}" dt="2021-11-20T16:33:04.751" v="2019" actId="2696"/>
        <pc:sldMkLst>
          <pc:docMk/>
          <pc:sldMk cId="0" sldId="259"/>
        </pc:sldMkLst>
      </pc:sldChg>
      <pc:sldChg chg="addSp delSp modSp mod ord">
        <pc:chgData name="Ruqaiah Tehaifah" userId="5960e45901aadd54" providerId="LiveId" clId="{E7451C1F-03B0-4E98-883A-4B98AEB39754}" dt="2021-11-20T16:53:21.380" v="2203" actId="20577"/>
        <pc:sldMkLst>
          <pc:docMk/>
          <pc:sldMk cId="0" sldId="260"/>
        </pc:sldMkLst>
        <pc:spChg chg="mod">
          <ac:chgData name="Ruqaiah Tehaifah" userId="5960e45901aadd54" providerId="LiveId" clId="{E7451C1F-03B0-4E98-883A-4B98AEB39754}" dt="2021-11-20T16:53:21.380" v="2203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Ruqaiah Tehaifah" userId="5960e45901aadd54" providerId="LiveId" clId="{E7451C1F-03B0-4E98-883A-4B98AEB39754}" dt="2021-11-20T16:49:15.121" v="2162" actId="207"/>
          <ac:spMkLst>
            <pc:docMk/>
            <pc:sldMk cId="0" sldId="260"/>
            <ac:spMk id="8" creationId="{00000000-0000-0000-0000-000000000000}"/>
          </ac:spMkLst>
        </pc:spChg>
        <pc:picChg chg="add mod">
          <ac:chgData name="Ruqaiah Tehaifah" userId="5960e45901aadd54" providerId="LiveId" clId="{E7451C1F-03B0-4E98-883A-4B98AEB39754}" dt="2021-11-20T16:53:10.062" v="2184" actId="1076"/>
          <ac:picMkLst>
            <pc:docMk/>
            <pc:sldMk cId="0" sldId="260"/>
            <ac:picMk id="5" creationId="{1EC3C3FC-9D55-4C57-A93E-2A95FB5AAF27}"/>
          </ac:picMkLst>
        </pc:picChg>
        <pc:picChg chg="del mod">
          <ac:chgData name="Ruqaiah Tehaifah" userId="5960e45901aadd54" providerId="LiveId" clId="{E7451C1F-03B0-4E98-883A-4B98AEB39754}" dt="2021-11-20T16:49:34.960" v="2178" actId="478"/>
          <ac:picMkLst>
            <pc:docMk/>
            <pc:sldMk cId="0" sldId="260"/>
            <ac:picMk id="10" creationId="{FC171504-A570-4494-A665-80CAFBE25F71}"/>
          </ac:picMkLst>
        </pc:picChg>
      </pc:sldChg>
      <pc:sldChg chg="del">
        <pc:chgData name="Ruqaiah Tehaifah" userId="5960e45901aadd54" providerId="LiveId" clId="{E7451C1F-03B0-4E98-883A-4B98AEB39754}" dt="2021-11-20T16:33:15.727" v="2020" actId="2696"/>
        <pc:sldMkLst>
          <pc:docMk/>
          <pc:sldMk cId="0" sldId="261"/>
        </pc:sldMkLst>
      </pc:sldChg>
      <pc:sldChg chg="delSp modSp mod">
        <pc:chgData name="Ruqaiah Tehaifah" userId="5960e45901aadd54" providerId="LiveId" clId="{E7451C1F-03B0-4E98-883A-4B98AEB39754}" dt="2021-11-20T16:54:58.737" v="2251" actId="1076"/>
        <pc:sldMkLst>
          <pc:docMk/>
          <pc:sldMk cId="0" sldId="263"/>
        </pc:sldMkLst>
        <pc:spChg chg="del mod">
          <ac:chgData name="Ruqaiah Tehaifah" userId="5960e45901aadd54" providerId="LiveId" clId="{E7451C1F-03B0-4E98-883A-4B98AEB39754}" dt="2021-11-20T16:54:52.473" v="2249" actId="21"/>
          <ac:spMkLst>
            <pc:docMk/>
            <pc:sldMk cId="0" sldId="263"/>
            <ac:spMk id="4" creationId="{00000000-0000-0000-0000-000000000000}"/>
          </ac:spMkLst>
        </pc:spChg>
        <pc:picChg chg="mod">
          <ac:chgData name="Ruqaiah Tehaifah" userId="5960e45901aadd54" providerId="LiveId" clId="{E7451C1F-03B0-4E98-883A-4B98AEB39754}" dt="2021-11-20T16:54:58.737" v="2251" actId="1076"/>
          <ac:picMkLst>
            <pc:docMk/>
            <pc:sldMk cId="0" sldId="263"/>
            <ac:picMk id="19" creationId="{C976CC1C-E2C5-4B4E-B974-F667022A81C7}"/>
          </ac:picMkLst>
        </pc:picChg>
        <pc:picChg chg="del">
          <ac:chgData name="Ruqaiah Tehaifah" userId="5960e45901aadd54" providerId="LiveId" clId="{E7451C1F-03B0-4E98-883A-4B98AEB39754}" dt="2021-11-20T16:54:30.864" v="2243" actId="478"/>
          <ac:picMkLst>
            <pc:docMk/>
            <pc:sldMk cId="0" sldId="263"/>
            <ac:picMk id="21" creationId="{8133BB3A-CA93-4940-AADF-974648F93697}"/>
          </ac:picMkLst>
        </pc:picChg>
      </pc:sldChg>
      <pc:sldChg chg="addSp modSp mod">
        <pc:chgData name="Ruqaiah Tehaifah" userId="5960e45901aadd54" providerId="LiveId" clId="{E7451C1F-03B0-4E98-883A-4B98AEB39754}" dt="2021-11-20T16:32:27.050" v="2017" actId="1036"/>
        <pc:sldMkLst>
          <pc:docMk/>
          <pc:sldMk cId="0" sldId="264"/>
        </pc:sldMkLst>
        <pc:spChg chg="add mod">
          <ac:chgData name="Ruqaiah Tehaifah" userId="5960e45901aadd54" providerId="LiveId" clId="{E7451C1F-03B0-4E98-883A-4B98AEB39754}" dt="2021-11-20T16:32:27.050" v="2017" actId="1036"/>
          <ac:spMkLst>
            <pc:docMk/>
            <pc:sldMk cId="0" sldId="264"/>
            <ac:spMk id="2" creationId="{23B962C3-4D84-4DA5-A611-F59487B6FF6B}"/>
          </ac:spMkLst>
        </pc:spChg>
        <pc:spChg chg="mod">
          <ac:chgData name="Ruqaiah Tehaifah" userId="5960e45901aadd54" providerId="LiveId" clId="{E7451C1F-03B0-4E98-883A-4B98AEB39754}" dt="2021-11-20T16:32:22.347" v="2013" actId="1035"/>
          <ac:spMkLst>
            <pc:docMk/>
            <pc:sldMk cId="0" sldId="264"/>
            <ac:spMk id="8" creationId="{CEF362AA-CF22-4714-83F4-C2CA54F10377}"/>
          </ac:spMkLst>
        </pc:spChg>
        <pc:graphicFrameChg chg="mod modGraphic">
          <ac:chgData name="Ruqaiah Tehaifah" userId="5960e45901aadd54" providerId="LiveId" clId="{E7451C1F-03B0-4E98-883A-4B98AEB39754}" dt="2021-11-20T16:30:51.698" v="1915" actId="1035"/>
          <ac:graphicFrameMkLst>
            <pc:docMk/>
            <pc:sldMk cId="0" sldId="264"/>
            <ac:graphicFrameMk id="10" creationId="{1753282A-E260-406B-8C45-58A27DC550CD}"/>
          </ac:graphicFrameMkLst>
        </pc:graphicFrameChg>
        <pc:graphicFrameChg chg="mod modGraphic">
          <ac:chgData name="Ruqaiah Tehaifah" userId="5960e45901aadd54" providerId="LiveId" clId="{E7451C1F-03B0-4E98-883A-4B98AEB39754}" dt="2021-11-20T16:31:00.381" v="1918" actId="14100"/>
          <ac:graphicFrameMkLst>
            <pc:docMk/>
            <pc:sldMk cId="0" sldId="264"/>
            <ac:graphicFrameMk id="11" creationId="{2BBFD475-1AB6-44C9-A1BE-D283738A9EE4}"/>
          </ac:graphicFrameMkLst>
        </pc:graphicFrameChg>
      </pc:sldChg>
      <pc:sldChg chg="addSp delSp modSp mod">
        <pc:chgData name="Ruqaiah Tehaifah" userId="5960e45901aadd54" providerId="LiveId" clId="{E7451C1F-03B0-4E98-883A-4B98AEB39754}" dt="2021-11-20T17:07:09.443" v="2773" actId="1076"/>
        <pc:sldMkLst>
          <pc:docMk/>
          <pc:sldMk cId="0" sldId="266"/>
        </pc:sldMkLst>
        <pc:spChg chg="del mod">
          <ac:chgData name="Ruqaiah Tehaifah" userId="5960e45901aadd54" providerId="LiveId" clId="{E7451C1F-03B0-4E98-883A-4B98AEB39754}" dt="2021-11-20T17:06:38.965" v="2762" actId="21"/>
          <ac:spMkLst>
            <pc:docMk/>
            <pc:sldMk cId="0" sldId="266"/>
            <ac:spMk id="3" creationId="{00000000-0000-0000-0000-000000000000}"/>
          </ac:spMkLst>
        </pc:spChg>
        <pc:spChg chg="add del mod">
          <ac:chgData name="Ruqaiah Tehaifah" userId="5960e45901aadd54" providerId="LiveId" clId="{E7451C1F-03B0-4E98-883A-4B98AEB39754}" dt="2021-11-20T17:06:43.130" v="2764" actId="21"/>
          <ac:spMkLst>
            <pc:docMk/>
            <pc:sldMk cId="0" sldId="266"/>
            <ac:spMk id="6" creationId="{1235E3B5-C582-4E02-993A-3EB3077F727E}"/>
          </ac:spMkLst>
        </pc:spChg>
        <pc:picChg chg="add mod">
          <ac:chgData name="Ruqaiah Tehaifah" userId="5960e45901aadd54" providerId="LiveId" clId="{E7451C1F-03B0-4E98-883A-4B98AEB39754}" dt="2021-11-20T17:07:09.443" v="2773" actId="1076"/>
          <ac:picMkLst>
            <pc:docMk/>
            <pc:sldMk cId="0" sldId="266"/>
            <ac:picMk id="4" creationId="{F413BC9F-E0EE-4BF5-95B6-9C686833FD1A}"/>
          </ac:picMkLst>
        </pc:picChg>
      </pc:sldChg>
      <pc:sldChg chg="modSp mod">
        <pc:chgData name="Ruqaiah Tehaifah" userId="5960e45901aadd54" providerId="LiveId" clId="{E7451C1F-03B0-4E98-883A-4B98AEB39754}" dt="2021-11-20T16:57:49.794" v="2361" actId="20577"/>
        <pc:sldMkLst>
          <pc:docMk/>
          <pc:sldMk cId="0" sldId="269"/>
        </pc:sldMkLst>
        <pc:spChg chg="mod">
          <ac:chgData name="Ruqaiah Tehaifah" userId="5960e45901aadd54" providerId="LiveId" clId="{E7451C1F-03B0-4E98-883A-4B98AEB39754}" dt="2021-11-20T16:57:49.794" v="2361" actId="20577"/>
          <ac:spMkLst>
            <pc:docMk/>
            <pc:sldMk cId="0" sldId="269"/>
            <ac:spMk id="9" creationId="{2999FA1F-3137-4350-B20F-BBA02CE8D695}"/>
          </ac:spMkLst>
        </pc:spChg>
      </pc:sldChg>
      <pc:sldChg chg="addSp delSp modSp mod">
        <pc:chgData name="Ruqaiah Tehaifah" userId="5960e45901aadd54" providerId="LiveId" clId="{E7451C1F-03B0-4E98-883A-4B98AEB39754}" dt="2021-11-20T17:05:23.707" v="2757" actId="1037"/>
        <pc:sldMkLst>
          <pc:docMk/>
          <pc:sldMk cId="0" sldId="270"/>
        </pc:sldMkLst>
        <pc:spChg chg="add del mod">
          <ac:chgData name="Ruqaiah Tehaifah" userId="5960e45901aadd54" providerId="LiveId" clId="{E7451C1F-03B0-4E98-883A-4B98AEB39754}" dt="2021-11-20T17:05:19.594" v="2753" actId="1038"/>
          <ac:spMkLst>
            <pc:docMk/>
            <pc:sldMk cId="0" sldId="270"/>
            <ac:spMk id="2" creationId="{0A345948-A3EB-4E0E-87CF-E1055311068B}"/>
          </ac:spMkLst>
        </pc:spChg>
        <pc:spChg chg="mod">
          <ac:chgData name="Ruqaiah Tehaifah" userId="5960e45901aadd54" providerId="LiveId" clId="{E7451C1F-03B0-4E98-883A-4B98AEB39754}" dt="2021-11-20T17:05:23.707" v="2757" actId="1037"/>
          <ac:spMkLst>
            <pc:docMk/>
            <pc:sldMk cId="0" sldId="270"/>
            <ac:spMk id="9" creationId="{1B9E9A6E-6FEC-405E-8AD2-EE9E7444D8EB}"/>
          </ac:spMkLst>
        </pc:spChg>
      </pc:sldChg>
      <pc:sldChg chg="delSp modSp del mod modShow">
        <pc:chgData name="Ruqaiah Tehaifah" userId="5960e45901aadd54" providerId="LiveId" clId="{E7451C1F-03B0-4E98-883A-4B98AEB39754}" dt="2021-11-20T16:22:41.135" v="1218" actId="2696"/>
        <pc:sldMkLst>
          <pc:docMk/>
          <pc:sldMk cId="1770382149" sldId="271"/>
        </pc:sldMkLst>
        <pc:picChg chg="del mod">
          <ac:chgData name="Ruqaiah Tehaifah" userId="5960e45901aadd54" providerId="LiveId" clId="{E7451C1F-03B0-4E98-883A-4B98AEB39754}" dt="2021-11-20T15:35:40.865" v="197" actId="478"/>
          <ac:picMkLst>
            <pc:docMk/>
            <pc:sldMk cId="1770382149" sldId="271"/>
            <ac:picMk id="5" creationId="{00D7A140-564D-4FCD-AC1F-445558A8D5CE}"/>
          </ac:picMkLst>
        </pc:picChg>
      </pc:sldChg>
      <pc:sldChg chg="addSp delSp modSp add mod">
        <pc:chgData name="Ruqaiah Tehaifah" userId="5960e45901aadd54" providerId="LiveId" clId="{E7451C1F-03B0-4E98-883A-4B98AEB39754}" dt="2021-11-20T16:16:45.073" v="1126" actId="20577"/>
        <pc:sldMkLst>
          <pc:docMk/>
          <pc:sldMk cId="2856862024" sldId="272"/>
        </pc:sldMkLst>
        <pc:spChg chg="mod">
          <ac:chgData name="Ruqaiah Tehaifah" userId="5960e45901aadd54" providerId="LiveId" clId="{E7451C1F-03B0-4E98-883A-4B98AEB39754}" dt="2021-11-20T15:43:16.583" v="281" actId="1076"/>
          <ac:spMkLst>
            <pc:docMk/>
            <pc:sldMk cId="2856862024" sldId="272"/>
            <ac:spMk id="2" creationId="{00000000-0000-0000-0000-000000000000}"/>
          </ac:spMkLst>
        </pc:spChg>
        <pc:spChg chg="mod">
          <ac:chgData name="Ruqaiah Tehaifah" userId="5960e45901aadd54" providerId="LiveId" clId="{E7451C1F-03B0-4E98-883A-4B98AEB39754}" dt="2021-11-20T15:54:24.583" v="787" actId="1036"/>
          <ac:spMkLst>
            <pc:docMk/>
            <pc:sldMk cId="2856862024" sldId="272"/>
            <ac:spMk id="4" creationId="{00000000-0000-0000-0000-000000000000}"/>
          </ac:spMkLst>
        </pc:spChg>
        <pc:spChg chg="mod">
          <ac:chgData name="Ruqaiah Tehaifah" userId="5960e45901aadd54" providerId="LiveId" clId="{E7451C1F-03B0-4E98-883A-4B98AEB39754}" dt="2021-11-20T16:16:45.073" v="1126" actId="20577"/>
          <ac:spMkLst>
            <pc:docMk/>
            <pc:sldMk cId="2856862024" sldId="272"/>
            <ac:spMk id="6" creationId="{00000000-0000-0000-0000-000000000000}"/>
          </ac:spMkLst>
        </pc:spChg>
        <pc:spChg chg="add mod">
          <ac:chgData name="Ruqaiah Tehaifah" userId="5960e45901aadd54" providerId="LiveId" clId="{E7451C1F-03B0-4E98-883A-4B98AEB39754}" dt="2021-11-20T15:54:27.672" v="790" actId="1035"/>
          <ac:spMkLst>
            <pc:docMk/>
            <pc:sldMk cId="2856862024" sldId="272"/>
            <ac:spMk id="10" creationId="{D01DA78A-E8FC-40A4-9B1F-1F7FEEE88D2B}"/>
          </ac:spMkLst>
        </pc:spChg>
        <pc:picChg chg="del mod">
          <ac:chgData name="Ruqaiah Tehaifah" userId="5960e45901aadd54" providerId="LiveId" clId="{E7451C1F-03B0-4E98-883A-4B98AEB39754}" dt="2021-11-20T15:40:23.667" v="260" actId="478"/>
          <ac:picMkLst>
            <pc:docMk/>
            <pc:sldMk cId="2856862024" sldId="272"/>
            <ac:picMk id="3" creationId="{00000000-0000-0000-0000-000000000000}"/>
          </ac:picMkLst>
        </pc:picChg>
        <pc:picChg chg="add del mod">
          <ac:chgData name="Ruqaiah Tehaifah" userId="5960e45901aadd54" providerId="LiveId" clId="{E7451C1F-03B0-4E98-883A-4B98AEB39754}" dt="2021-11-20T15:39:11.967" v="248" actId="478"/>
          <ac:picMkLst>
            <pc:docMk/>
            <pc:sldMk cId="2856862024" sldId="272"/>
            <ac:picMk id="7" creationId="{13F0DC33-4944-47A9-9699-B1376877C004}"/>
          </ac:picMkLst>
        </pc:picChg>
        <pc:picChg chg="add mod">
          <ac:chgData name="Ruqaiah Tehaifah" userId="5960e45901aadd54" providerId="LiveId" clId="{E7451C1F-03B0-4E98-883A-4B98AEB39754}" dt="2021-11-20T15:39:56.396" v="257" actId="14100"/>
          <ac:picMkLst>
            <pc:docMk/>
            <pc:sldMk cId="2856862024" sldId="272"/>
            <ac:picMk id="9" creationId="{C9ABD717-1947-4EB8-91D0-1B3BE2D33D70}"/>
          </ac:picMkLst>
        </pc:picChg>
      </pc:sldChg>
      <pc:sldChg chg="addSp delSp modSp add mod">
        <pc:chgData name="Ruqaiah Tehaifah" userId="5960e45901aadd54" providerId="LiveId" clId="{E7451C1F-03B0-4E98-883A-4B98AEB39754}" dt="2021-11-20T17:08:21.343" v="2784" actId="20577"/>
        <pc:sldMkLst>
          <pc:docMk/>
          <pc:sldMk cId="2430900206" sldId="273"/>
        </pc:sldMkLst>
        <pc:spChg chg="add mod">
          <ac:chgData name="Ruqaiah Tehaifah" userId="5960e45901aadd54" providerId="LiveId" clId="{E7451C1F-03B0-4E98-883A-4B98AEB39754}" dt="2021-11-20T16:18:50.329" v="1182" actId="1038"/>
          <ac:spMkLst>
            <pc:docMk/>
            <pc:sldMk cId="2430900206" sldId="273"/>
            <ac:spMk id="3" creationId="{E9B9573D-B8DD-421E-856F-1E7F7ACBCDA0}"/>
          </ac:spMkLst>
        </pc:spChg>
        <pc:spChg chg="mod">
          <ac:chgData name="Ruqaiah Tehaifah" userId="5960e45901aadd54" providerId="LiveId" clId="{E7451C1F-03B0-4E98-883A-4B98AEB39754}" dt="2021-11-20T17:08:21.343" v="2784" actId="20577"/>
          <ac:spMkLst>
            <pc:docMk/>
            <pc:sldMk cId="2430900206" sldId="273"/>
            <ac:spMk id="4" creationId="{00000000-0000-0000-0000-000000000000}"/>
          </ac:spMkLst>
        </pc:spChg>
        <pc:spChg chg="mod">
          <ac:chgData name="Ruqaiah Tehaifah" userId="5960e45901aadd54" providerId="LiveId" clId="{E7451C1F-03B0-4E98-883A-4B98AEB39754}" dt="2021-11-20T16:46:47.509" v="2078" actId="20577"/>
          <ac:spMkLst>
            <pc:docMk/>
            <pc:sldMk cId="2430900206" sldId="273"/>
            <ac:spMk id="6" creationId="{00000000-0000-0000-0000-000000000000}"/>
          </ac:spMkLst>
        </pc:spChg>
        <pc:spChg chg="del mod">
          <ac:chgData name="Ruqaiah Tehaifah" userId="5960e45901aadd54" providerId="LiveId" clId="{E7451C1F-03B0-4E98-883A-4B98AEB39754}" dt="2021-11-20T15:56:51.602" v="822" actId="21"/>
          <ac:spMkLst>
            <pc:docMk/>
            <pc:sldMk cId="2430900206" sldId="273"/>
            <ac:spMk id="10" creationId="{D01DA78A-E8FC-40A4-9B1F-1F7FEEE88D2B}"/>
          </ac:spMkLst>
        </pc:spChg>
        <pc:picChg chg="add mod">
          <ac:chgData name="Ruqaiah Tehaifah" userId="5960e45901aadd54" providerId="LiveId" clId="{E7451C1F-03B0-4E98-883A-4B98AEB39754}" dt="2021-11-20T16:21:20.374" v="1198" actId="1076"/>
          <ac:picMkLst>
            <pc:docMk/>
            <pc:sldMk cId="2430900206" sldId="273"/>
            <ac:picMk id="7" creationId="{561AB918-BED7-4C4D-B9E8-84C6FC63630E}"/>
          </ac:picMkLst>
        </pc:picChg>
        <pc:picChg chg="del">
          <ac:chgData name="Ruqaiah Tehaifah" userId="5960e45901aadd54" providerId="LiveId" clId="{E7451C1F-03B0-4E98-883A-4B98AEB39754}" dt="2021-11-20T16:02:33.660" v="1075" actId="478"/>
          <ac:picMkLst>
            <pc:docMk/>
            <pc:sldMk cId="2430900206" sldId="273"/>
            <ac:picMk id="9" creationId="{C9ABD717-1947-4EB8-91D0-1B3BE2D33D70}"/>
          </ac:picMkLst>
        </pc:picChg>
        <pc:picChg chg="add mod">
          <ac:chgData name="Ruqaiah Tehaifah" userId="5960e45901aadd54" providerId="LiveId" clId="{E7451C1F-03B0-4E98-883A-4B98AEB39754}" dt="2021-11-20T16:21:26.188" v="1199" actId="1076"/>
          <ac:picMkLst>
            <pc:docMk/>
            <pc:sldMk cId="2430900206" sldId="273"/>
            <ac:picMk id="11" creationId="{0EEC35C8-7A18-4B70-8ED5-895DB49DE80A}"/>
          </ac:picMkLst>
        </pc:picChg>
      </pc:sldChg>
      <pc:sldChg chg="add del">
        <pc:chgData name="Ruqaiah Tehaifah" userId="5960e45901aadd54" providerId="LiveId" clId="{E7451C1F-03B0-4E98-883A-4B98AEB39754}" dt="2021-11-20T16:32:51.382" v="2018" actId="2696"/>
        <pc:sldMkLst>
          <pc:docMk/>
          <pc:sldMk cId="1164673180" sldId="274"/>
        </pc:sldMkLst>
      </pc:sldChg>
      <pc:sldChg chg="addSp delSp modSp add mod">
        <pc:chgData name="Ruqaiah Tehaifah" userId="5960e45901aadd54" providerId="LiveId" clId="{E7451C1F-03B0-4E98-883A-4B98AEB39754}" dt="2021-11-20T16:48:04.354" v="2127" actId="207"/>
        <pc:sldMkLst>
          <pc:docMk/>
          <pc:sldMk cId="3657390796" sldId="274"/>
        </pc:sldMkLst>
        <pc:spChg chg="mod">
          <ac:chgData name="Ruqaiah Tehaifah" userId="5960e45901aadd54" providerId="LiveId" clId="{E7451C1F-03B0-4E98-883A-4B98AEB39754}" dt="2021-11-20T16:48:04.354" v="2127" actId="207"/>
          <ac:spMkLst>
            <pc:docMk/>
            <pc:sldMk cId="3657390796" sldId="274"/>
            <ac:spMk id="4" creationId="{00000000-0000-0000-0000-000000000000}"/>
          </ac:spMkLst>
        </pc:spChg>
        <pc:spChg chg="add mod">
          <ac:chgData name="Ruqaiah Tehaifah" userId="5960e45901aadd54" providerId="LiveId" clId="{E7451C1F-03B0-4E98-883A-4B98AEB39754}" dt="2021-11-20T16:47:43.471" v="2118" actId="1035"/>
          <ac:spMkLst>
            <pc:docMk/>
            <pc:sldMk cId="3657390796" sldId="274"/>
            <ac:spMk id="6" creationId="{2D7F7EF3-40B5-4525-BE90-7F95173B1D46}"/>
          </ac:spMkLst>
        </pc:spChg>
        <pc:picChg chg="add mod">
          <ac:chgData name="Ruqaiah Tehaifah" userId="5960e45901aadd54" providerId="LiveId" clId="{E7451C1F-03B0-4E98-883A-4B98AEB39754}" dt="2021-11-20T16:47:51.438" v="2126" actId="1035"/>
          <ac:picMkLst>
            <pc:docMk/>
            <pc:sldMk cId="3657390796" sldId="274"/>
            <ac:picMk id="5" creationId="{BC2A1CC1-4B7A-4886-962E-E43EB002C52C}"/>
          </ac:picMkLst>
        </pc:picChg>
        <pc:picChg chg="del">
          <ac:chgData name="Ruqaiah Tehaifah" userId="5960e45901aadd54" providerId="LiveId" clId="{E7451C1F-03B0-4E98-883A-4B98AEB39754}" dt="2021-11-20T16:39:00.009" v="2067" actId="478"/>
          <ac:picMkLst>
            <pc:docMk/>
            <pc:sldMk cId="3657390796" sldId="274"/>
            <ac:picMk id="10" creationId="{FC171504-A570-4494-A665-80CAFBE25F71}"/>
          </ac:picMkLst>
        </pc:picChg>
      </pc:sldChg>
      <pc:sldChg chg="addSp delSp modSp add mod">
        <pc:chgData name="Ruqaiah Tehaifah" userId="5960e45901aadd54" providerId="LiveId" clId="{E7451C1F-03B0-4E98-883A-4B98AEB39754}" dt="2021-11-20T16:53:57.194" v="2225" actId="1037"/>
        <pc:sldMkLst>
          <pc:docMk/>
          <pc:sldMk cId="1921014900" sldId="275"/>
        </pc:sldMkLst>
        <pc:picChg chg="del">
          <ac:chgData name="Ruqaiah Tehaifah" userId="5960e45901aadd54" providerId="LiveId" clId="{E7451C1F-03B0-4E98-883A-4B98AEB39754}" dt="2021-11-20T16:53:38.002" v="2206" actId="478"/>
          <ac:picMkLst>
            <pc:docMk/>
            <pc:sldMk cId="1921014900" sldId="275"/>
            <ac:picMk id="5" creationId="{1EC3C3FC-9D55-4C57-A93E-2A95FB5AAF27}"/>
          </ac:picMkLst>
        </pc:picChg>
        <pc:picChg chg="add mod">
          <ac:chgData name="Ruqaiah Tehaifah" userId="5960e45901aadd54" providerId="LiveId" clId="{E7451C1F-03B0-4E98-883A-4B98AEB39754}" dt="2021-11-20T16:53:57.194" v="2225" actId="1037"/>
          <ac:picMkLst>
            <pc:docMk/>
            <pc:sldMk cId="1921014900" sldId="275"/>
            <ac:picMk id="6" creationId="{76C0E81C-D38A-4CD0-8B53-23CDA22C9456}"/>
          </ac:picMkLst>
        </pc:picChg>
      </pc:sldChg>
      <pc:sldChg chg="addSp delSp modSp add mod">
        <pc:chgData name="Ruqaiah Tehaifah" userId="5960e45901aadd54" providerId="LiveId" clId="{E7451C1F-03B0-4E98-883A-4B98AEB39754}" dt="2021-11-20T16:54:16.734" v="2241" actId="1035"/>
        <pc:sldMkLst>
          <pc:docMk/>
          <pc:sldMk cId="3520631468" sldId="276"/>
        </pc:sldMkLst>
        <pc:picChg chg="del">
          <ac:chgData name="Ruqaiah Tehaifah" userId="5960e45901aadd54" providerId="LiveId" clId="{E7451C1F-03B0-4E98-883A-4B98AEB39754}" dt="2021-11-20T16:53:45.005" v="2210" actId="478"/>
          <ac:picMkLst>
            <pc:docMk/>
            <pc:sldMk cId="3520631468" sldId="276"/>
            <ac:picMk id="5" creationId="{1EC3C3FC-9D55-4C57-A93E-2A95FB5AAF27}"/>
          </ac:picMkLst>
        </pc:picChg>
        <pc:picChg chg="add mod">
          <ac:chgData name="Ruqaiah Tehaifah" userId="5960e45901aadd54" providerId="LiveId" clId="{E7451C1F-03B0-4E98-883A-4B98AEB39754}" dt="2021-11-20T16:54:16.734" v="2241" actId="1035"/>
          <ac:picMkLst>
            <pc:docMk/>
            <pc:sldMk cId="3520631468" sldId="276"/>
            <ac:picMk id="6" creationId="{A1DEF342-9BF3-451C-8FEC-B6F98D87EBAB}"/>
          </ac:picMkLst>
        </pc:picChg>
      </pc:sldChg>
      <pc:sldChg chg="delSp modSp add mod">
        <pc:chgData name="Ruqaiah Tehaifah" userId="5960e45901aadd54" providerId="LiveId" clId="{E7451C1F-03B0-4E98-883A-4B98AEB39754}" dt="2021-11-20T16:57:34.664" v="2359" actId="21"/>
        <pc:sldMkLst>
          <pc:docMk/>
          <pc:sldMk cId="2527327882" sldId="277"/>
        </pc:sldMkLst>
        <pc:spChg chg="mod">
          <ac:chgData name="Ruqaiah Tehaifah" userId="5960e45901aadd54" providerId="LiveId" clId="{E7451C1F-03B0-4E98-883A-4B98AEB39754}" dt="2021-11-20T16:57:21.390" v="2353" actId="20577"/>
          <ac:spMkLst>
            <pc:docMk/>
            <pc:sldMk cId="2527327882" sldId="277"/>
            <ac:spMk id="4" creationId="{00000000-0000-0000-0000-000000000000}"/>
          </ac:spMkLst>
        </pc:spChg>
        <pc:picChg chg="del mod">
          <ac:chgData name="Ruqaiah Tehaifah" userId="5960e45901aadd54" providerId="LiveId" clId="{E7451C1F-03B0-4E98-883A-4B98AEB39754}" dt="2021-11-20T16:57:34.664" v="2359" actId="21"/>
          <ac:picMkLst>
            <pc:docMk/>
            <pc:sldMk cId="2527327882" sldId="277"/>
            <ac:picMk id="2" creationId="{00000000-0000-0000-0000-000000000000}"/>
          </ac:picMkLst>
        </pc:picChg>
        <pc:picChg chg="del">
          <ac:chgData name="Ruqaiah Tehaifah" userId="5960e45901aadd54" providerId="LiveId" clId="{E7451C1F-03B0-4E98-883A-4B98AEB39754}" dt="2021-11-20T16:55:10.658" v="2252" actId="478"/>
          <ac:picMkLst>
            <pc:docMk/>
            <pc:sldMk cId="2527327882" sldId="277"/>
            <ac:picMk id="19" creationId="{C976CC1C-E2C5-4B4E-B974-F667022A81C7}"/>
          </ac:picMkLst>
        </pc:picChg>
        <pc:picChg chg="mod">
          <ac:chgData name="Ruqaiah Tehaifah" userId="5960e45901aadd54" providerId="LiveId" clId="{E7451C1F-03B0-4E98-883A-4B98AEB39754}" dt="2021-11-20T16:55:25.222" v="2303" actId="1076"/>
          <ac:picMkLst>
            <pc:docMk/>
            <pc:sldMk cId="2527327882" sldId="277"/>
            <ac:picMk id="21" creationId="{8133BB3A-CA93-4940-AADF-974648F9369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8F396F-80D9-44B1-B7CB-246523E8502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6E8325-77B7-47E7-9779-3DD6E01901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Python programming language .</a:t>
          </a:r>
          <a:endParaRPr lang="en-US" b="1" dirty="0"/>
        </a:p>
      </dgm:t>
    </dgm:pt>
    <dgm:pt modelId="{617AC3DD-1AA6-432B-86E1-C3B15C5B9D25}" type="parTrans" cxnId="{1C3E6324-E40D-45E9-A539-9AE82D25AF8F}">
      <dgm:prSet/>
      <dgm:spPr/>
      <dgm:t>
        <a:bodyPr/>
        <a:lstStyle/>
        <a:p>
          <a:endParaRPr lang="en-US"/>
        </a:p>
      </dgm:t>
    </dgm:pt>
    <dgm:pt modelId="{F88E0621-57E7-4695-B3A3-CDC49FDDBD1F}" type="sibTrans" cxnId="{1C3E6324-E40D-45E9-A539-9AE82D25AF8F}">
      <dgm:prSet/>
      <dgm:spPr/>
      <dgm:t>
        <a:bodyPr/>
        <a:lstStyle/>
        <a:p>
          <a:endParaRPr lang="en-US"/>
        </a:p>
      </dgm:t>
    </dgm:pt>
    <dgm:pt modelId="{AD853500-EE87-4F56-82A7-CFDACF340A6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 err="1"/>
            <a:t>Jupyter</a:t>
          </a:r>
          <a:r>
            <a:rPr lang="en-GB" b="1" dirty="0"/>
            <a:t> lab as programming environment.</a:t>
          </a:r>
          <a:endParaRPr lang="en-US" b="1" dirty="0"/>
        </a:p>
      </dgm:t>
    </dgm:pt>
    <dgm:pt modelId="{689F0587-CA25-4ECB-8FC2-08EB2A4010E7}" type="parTrans" cxnId="{2AF20D80-6FA4-4D5B-8E93-9C762CAA1B09}">
      <dgm:prSet/>
      <dgm:spPr/>
      <dgm:t>
        <a:bodyPr/>
        <a:lstStyle/>
        <a:p>
          <a:endParaRPr lang="en-US"/>
        </a:p>
      </dgm:t>
    </dgm:pt>
    <dgm:pt modelId="{B35BF3D5-BAF4-4D34-B661-A02757E52D39}" type="sibTrans" cxnId="{2AF20D80-6FA4-4D5B-8E93-9C762CAA1B09}">
      <dgm:prSet/>
      <dgm:spPr/>
      <dgm:t>
        <a:bodyPr/>
        <a:lstStyle/>
        <a:p>
          <a:endParaRPr lang="en-US"/>
        </a:p>
      </dgm:t>
    </dgm:pt>
    <dgm:pt modelId="{D1B4D91C-02D8-4EC2-AD80-AF27849D42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 err="1"/>
            <a:t>Numpy</a:t>
          </a:r>
          <a:r>
            <a:rPr lang="en-GB" b="1" dirty="0"/>
            <a:t>  seaborn ,and Pandas for data manipulation.</a:t>
          </a:r>
          <a:endParaRPr lang="en-US" b="1" dirty="0"/>
        </a:p>
      </dgm:t>
    </dgm:pt>
    <dgm:pt modelId="{094A5278-0B1B-4B49-8857-1BD5B9BC5197}" type="parTrans" cxnId="{77C5103C-94A5-4EF8-984F-0A9D429B0B73}">
      <dgm:prSet/>
      <dgm:spPr/>
      <dgm:t>
        <a:bodyPr/>
        <a:lstStyle/>
        <a:p>
          <a:endParaRPr lang="en-US"/>
        </a:p>
      </dgm:t>
    </dgm:pt>
    <dgm:pt modelId="{E1B8DE65-0850-43B6-A018-3B4725C693AB}" type="sibTrans" cxnId="{77C5103C-94A5-4EF8-984F-0A9D429B0B73}">
      <dgm:prSet/>
      <dgm:spPr/>
      <dgm:t>
        <a:bodyPr/>
        <a:lstStyle/>
        <a:p>
          <a:endParaRPr lang="en-US"/>
        </a:p>
      </dgm:t>
    </dgm:pt>
    <dgm:pt modelId="{FE8D710B-E36F-435A-ADD8-B4856ED24B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 err="1"/>
            <a:t>scipy</a:t>
          </a:r>
          <a:r>
            <a:rPr lang="en-GB" b="1" dirty="0"/>
            <a:t> and math for mathematical operations. </a:t>
          </a:r>
          <a:endParaRPr lang="en-US" b="1" dirty="0"/>
        </a:p>
      </dgm:t>
    </dgm:pt>
    <dgm:pt modelId="{3D1661EF-5657-47C2-B99E-883D8AB89960}" type="parTrans" cxnId="{41CD70BC-5785-4F8F-9BBB-5E9C208A01B6}">
      <dgm:prSet/>
      <dgm:spPr/>
      <dgm:t>
        <a:bodyPr/>
        <a:lstStyle/>
        <a:p>
          <a:endParaRPr lang="en-US"/>
        </a:p>
      </dgm:t>
    </dgm:pt>
    <dgm:pt modelId="{64361752-2603-4BCB-AEA3-36AB60FBF147}" type="sibTrans" cxnId="{41CD70BC-5785-4F8F-9BBB-5E9C208A01B6}">
      <dgm:prSet/>
      <dgm:spPr/>
      <dgm:t>
        <a:bodyPr/>
        <a:lstStyle/>
        <a:p>
          <a:endParaRPr lang="en-US"/>
        </a:p>
      </dgm:t>
    </dgm:pt>
    <dgm:pt modelId="{A6081389-4767-45E0-915E-D2B742583DD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PowerPoint for presentation. </a:t>
          </a:r>
          <a:endParaRPr lang="en-US" b="1" dirty="0"/>
        </a:p>
      </dgm:t>
    </dgm:pt>
    <dgm:pt modelId="{93C9FA96-B48A-4F39-8280-BB021FD04E70}" type="parTrans" cxnId="{5C36AE68-9F13-48BD-815A-D16AEA09903D}">
      <dgm:prSet/>
      <dgm:spPr/>
      <dgm:t>
        <a:bodyPr/>
        <a:lstStyle/>
        <a:p>
          <a:endParaRPr lang="en-US"/>
        </a:p>
      </dgm:t>
    </dgm:pt>
    <dgm:pt modelId="{FF968F6C-A265-4C62-9F66-082375ECE333}" type="sibTrans" cxnId="{5C36AE68-9F13-48BD-815A-D16AEA09903D}">
      <dgm:prSet/>
      <dgm:spPr/>
      <dgm:t>
        <a:bodyPr/>
        <a:lstStyle/>
        <a:p>
          <a:endParaRPr lang="en-US"/>
        </a:p>
      </dgm:t>
    </dgm:pt>
    <dgm:pt modelId="{E181FB50-3276-46E2-8F30-74E1F51BC2B3}" type="pres">
      <dgm:prSet presAssocID="{EC8F396F-80D9-44B1-B7CB-246523E85027}" presName="root" presStyleCnt="0">
        <dgm:presLayoutVars>
          <dgm:dir/>
          <dgm:resizeHandles val="exact"/>
        </dgm:presLayoutVars>
      </dgm:prSet>
      <dgm:spPr/>
    </dgm:pt>
    <dgm:pt modelId="{5B3C2980-3CA8-43D8-9EE9-B4437BEEEB6A}" type="pres">
      <dgm:prSet presAssocID="{1D6E8325-77B7-47E7-9779-3DD6E01901AD}" presName="compNode" presStyleCnt="0"/>
      <dgm:spPr/>
    </dgm:pt>
    <dgm:pt modelId="{9C67A172-E528-4833-8D4E-E413C6D75F72}" type="pres">
      <dgm:prSet presAssocID="{1D6E8325-77B7-47E7-9779-3DD6E01901A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مبرمج"/>
        </a:ext>
      </dgm:extLst>
    </dgm:pt>
    <dgm:pt modelId="{1F171B82-7163-4398-968D-159199F5EF19}" type="pres">
      <dgm:prSet presAssocID="{1D6E8325-77B7-47E7-9779-3DD6E01901AD}" presName="spaceRect" presStyleCnt="0"/>
      <dgm:spPr/>
    </dgm:pt>
    <dgm:pt modelId="{9ADCE1A7-A365-4C53-84CB-FB52824AA541}" type="pres">
      <dgm:prSet presAssocID="{1D6E8325-77B7-47E7-9779-3DD6E01901AD}" presName="textRect" presStyleLbl="revTx" presStyleIdx="0" presStyleCnt="5">
        <dgm:presLayoutVars>
          <dgm:chMax val="1"/>
          <dgm:chPref val="1"/>
        </dgm:presLayoutVars>
      </dgm:prSet>
      <dgm:spPr/>
    </dgm:pt>
    <dgm:pt modelId="{4A8EBD14-4E79-4216-9288-2E09E30F1FF3}" type="pres">
      <dgm:prSet presAssocID="{F88E0621-57E7-4695-B3A3-CDC49FDDBD1F}" presName="sibTrans" presStyleCnt="0"/>
      <dgm:spPr/>
    </dgm:pt>
    <dgm:pt modelId="{C5830164-539C-4A2A-AB15-3210C2E08292}" type="pres">
      <dgm:prSet presAssocID="{AD853500-EE87-4F56-82A7-CFDACF340A62}" presName="compNode" presStyleCnt="0"/>
      <dgm:spPr/>
    </dgm:pt>
    <dgm:pt modelId="{E97844EE-95D6-4CA8-913E-F84A7B6E1CBC}" type="pres">
      <dgm:prSet presAssocID="{AD853500-EE87-4F56-82A7-CFDACF340A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معالج"/>
        </a:ext>
      </dgm:extLst>
    </dgm:pt>
    <dgm:pt modelId="{DC262A5C-8D35-4DCB-A9DE-9CC69123465F}" type="pres">
      <dgm:prSet presAssocID="{AD853500-EE87-4F56-82A7-CFDACF340A62}" presName="spaceRect" presStyleCnt="0"/>
      <dgm:spPr/>
    </dgm:pt>
    <dgm:pt modelId="{E01CE4C8-D316-4807-B926-6A4D1EDB0A56}" type="pres">
      <dgm:prSet presAssocID="{AD853500-EE87-4F56-82A7-CFDACF340A62}" presName="textRect" presStyleLbl="revTx" presStyleIdx="1" presStyleCnt="5">
        <dgm:presLayoutVars>
          <dgm:chMax val="1"/>
          <dgm:chPref val="1"/>
        </dgm:presLayoutVars>
      </dgm:prSet>
      <dgm:spPr/>
    </dgm:pt>
    <dgm:pt modelId="{0C8CB3CD-5A77-40A8-8B07-6B340404BE83}" type="pres">
      <dgm:prSet presAssocID="{B35BF3D5-BAF4-4D34-B661-A02757E52D39}" presName="sibTrans" presStyleCnt="0"/>
      <dgm:spPr/>
    </dgm:pt>
    <dgm:pt modelId="{7E2881F7-C9CD-4F67-B08B-AD69960BF23A}" type="pres">
      <dgm:prSet presAssocID="{D1B4D91C-02D8-4EC2-AD80-AF27849D4218}" presName="compNode" presStyleCnt="0"/>
      <dgm:spPr/>
    </dgm:pt>
    <dgm:pt modelId="{596853FA-6DE8-4B85-9DAB-8AA45BB080CE}" type="pres">
      <dgm:prSet presAssocID="{D1B4D91C-02D8-4EC2-AD80-AF27849D421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باندا"/>
        </a:ext>
      </dgm:extLst>
    </dgm:pt>
    <dgm:pt modelId="{B448403C-6DB8-4D06-AE87-5A80C1793F9D}" type="pres">
      <dgm:prSet presAssocID="{D1B4D91C-02D8-4EC2-AD80-AF27849D4218}" presName="spaceRect" presStyleCnt="0"/>
      <dgm:spPr/>
    </dgm:pt>
    <dgm:pt modelId="{6408054B-782C-4471-AF00-0D132861481E}" type="pres">
      <dgm:prSet presAssocID="{D1B4D91C-02D8-4EC2-AD80-AF27849D4218}" presName="textRect" presStyleLbl="revTx" presStyleIdx="2" presStyleCnt="5">
        <dgm:presLayoutVars>
          <dgm:chMax val="1"/>
          <dgm:chPref val="1"/>
        </dgm:presLayoutVars>
      </dgm:prSet>
      <dgm:spPr/>
    </dgm:pt>
    <dgm:pt modelId="{ABC39577-6E59-4475-928E-4CEC86A648F0}" type="pres">
      <dgm:prSet presAssocID="{E1B8DE65-0850-43B6-A018-3B4725C693AB}" presName="sibTrans" presStyleCnt="0"/>
      <dgm:spPr/>
    </dgm:pt>
    <dgm:pt modelId="{21A2318C-2210-4F4F-A93D-F80F89EC24C7}" type="pres">
      <dgm:prSet presAssocID="{FE8D710B-E36F-435A-ADD8-B4856ED24B70}" presName="compNode" presStyleCnt="0"/>
      <dgm:spPr/>
    </dgm:pt>
    <dgm:pt modelId="{724327E4-A8CA-4EC7-BE32-E527E51954AB}" type="pres">
      <dgm:prSet presAssocID="{FE8D710B-E36F-435A-ADD8-B4856ED24B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آلة حاسبة"/>
        </a:ext>
      </dgm:extLst>
    </dgm:pt>
    <dgm:pt modelId="{65CAA829-05DC-4AC4-8BBA-30738D41272C}" type="pres">
      <dgm:prSet presAssocID="{FE8D710B-E36F-435A-ADD8-B4856ED24B70}" presName="spaceRect" presStyleCnt="0"/>
      <dgm:spPr/>
    </dgm:pt>
    <dgm:pt modelId="{99C13A39-983C-4B34-8C0B-EBD3455824AE}" type="pres">
      <dgm:prSet presAssocID="{FE8D710B-E36F-435A-ADD8-B4856ED24B70}" presName="textRect" presStyleLbl="revTx" presStyleIdx="3" presStyleCnt="5">
        <dgm:presLayoutVars>
          <dgm:chMax val="1"/>
          <dgm:chPref val="1"/>
        </dgm:presLayoutVars>
      </dgm:prSet>
      <dgm:spPr/>
    </dgm:pt>
    <dgm:pt modelId="{0D4AA046-9DAE-4EC7-877C-B0192A9C61B5}" type="pres">
      <dgm:prSet presAssocID="{64361752-2603-4BCB-AEA3-36AB60FBF147}" presName="sibTrans" presStyleCnt="0"/>
      <dgm:spPr/>
    </dgm:pt>
    <dgm:pt modelId="{75742661-09C6-4C2E-8BC9-5F950E4066E1}" type="pres">
      <dgm:prSet presAssocID="{A6081389-4767-45E0-915E-D2B742583DD1}" presName="compNode" presStyleCnt="0"/>
      <dgm:spPr/>
    </dgm:pt>
    <dgm:pt modelId="{DBD350C6-AA20-4F90-B7EC-286954AF6AA8}" type="pres">
      <dgm:prSet presAssocID="{A6081389-4767-45E0-915E-D2B742583DD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مدرس"/>
        </a:ext>
      </dgm:extLst>
    </dgm:pt>
    <dgm:pt modelId="{6398A671-05FD-4B4D-929C-B73699BA253F}" type="pres">
      <dgm:prSet presAssocID="{A6081389-4767-45E0-915E-D2B742583DD1}" presName="spaceRect" presStyleCnt="0"/>
      <dgm:spPr/>
    </dgm:pt>
    <dgm:pt modelId="{99DCE3BF-0ADB-48E5-85FB-6B0B7B1FAD8A}" type="pres">
      <dgm:prSet presAssocID="{A6081389-4767-45E0-915E-D2B742583DD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C3E6324-E40D-45E9-A539-9AE82D25AF8F}" srcId="{EC8F396F-80D9-44B1-B7CB-246523E85027}" destId="{1D6E8325-77B7-47E7-9779-3DD6E01901AD}" srcOrd="0" destOrd="0" parTransId="{617AC3DD-1AA6-432B-86E1-C3B15C5B9D25}" sibTransId="{F88E0621-57E7-4695-B3A3-CDC49FDDBD1F}"/>
    <dgm:cxn modelId="{CD884826-3108-4757-A376-C78C55B6BE04}" type="presOf" srcId="{AD853500-EE87-4F56-82A7-CFDACF340A62}" destId="{E01CE4C8-D316-4807-B926-6A4D1EDB0A56}" srcOrd="0" destOrd="0" presId="urn:microsoft.com/office/officeart/2018/2/layout/IconLabelList"/>
    <dgm:cxn modelId="{CA9FF932-A038-40AE-983D-1F4515104CDE}" type="presOf" srcId="{1D6E8325-77B7-47E7-9779-3DD6E01901AD}" destId="{9ADCE1A7-A365-4C53-84CB-FB52824AA541}" srcOrd="0" destOrd="0" presId="urn:microsoft.com/office/officeart/2018/2/layout/IconLabelList"/>
    <dgm:cxn modelId="{77C5103C-94A5-4EF8-984F-0A9D429B0B73}" srcId="{EC8F396F-80D9-44B1-B7CB-246523E85027}" destId="{D1B4D91C-02D8-4EC2-AD80-AF27849D4218}" srcOrd="2" destOrd="0" parTransId="{094A5278-0B1B-4B49-8857-1BD5B9BC5197}" sibTransId="{E1B8DE65-0850-43B6-A018-3B4725C693AB}"/>
    <dgm:cxn modelId="{23C2E542-C01C-460D-B49B-57476F00F5A0}" type="presOf" srcId="{A6081389-4767-45E0-915E-D2B742583DD1}" destId="{99DCE3BF-0ADB-48E5-85FB-6B0B7B1FAD8A}" srcOrd="0" destOrd="0" presId="urn:microsoft.com/office/officeart/2018/2/layout/IconLabelList"/>
    <dgm:cxn modelId="{5C36AE68-9F13-48BD-815A-D16AEA09903D}" srcId="{EC8F396F-80D9-44B1-B7CB-246523E85027}" destId="{A6081389-4767-45E0-915E-D2B742583DD1}" srcOrd="4" destOrd="0" parTransId="{93C9FA96-B48A-4F39-8280-BB021FD04E70}" sibTransId="{FF968F6C-A265-4C62-9F66-082375ECE333}"/>
    <dgm:cxn modelId="{2AF20D80-6FA4-4D5B-8E93-9C762CAA1B09}" srcId="{EC8F396F-80D9-44B1-B7CB-246523E85027}" destId="{AD853500-EE87-4F56-82A7-CFDACF340A62}" srcOrd="1" destOrd="0" parTransId="{689F0587-CA25-4ECB-8FC2-08EB2A4010E7}" sibTransId="{B35BF3D5-BAF4-4D34-B661-A02757E52D39}"/>
    <dgm:cxn modelId="{7AC61881-64AA-4910-B01F-0F634266272B}" type="presOf" srcId="{EC8F396F-80D9-44B1-B7CB-246523E85027}" destId="{E181FB50-3276-46E2-8F30-74E1F51BC2B3}" srcOrd="0" destOrd="0" presId="urn:microsoft.com/office/officeart/2018/2/layout/IconLabelList"/>
    <dgm:cxn modelId="{586C738F-01D7-42F8-92A7-9F01E77D3F6D}" type="presOf" srcId="{FE8D710B-E36F-435A-ADD8-B4856ED24B70}" destId="{99C13A39-983C-4B34-8C0B-EBD3455824AE}" srcOrd="0" destOrd="0" presId="urn:microsoft.com/office/officeart/2018/2/layout/IconLabelList"/>
    <dgm:cxn modelId="{41CD70BC-5785-4F8F-9BBB-5E9C208A01B6}" srcId="{EC8F396F-80D9-44B1-B7CB-246523E85027}" destId="{FE8D710B-E36F-435A-ADD8-B4856ED24B70}" srcOrd="3" destOrd="0" parTransId="{3D1661EF-5657-47C2-B99E-883D8AB89960}" sibTransId="{64361752-2603-4BCB-AEA3-36AB60FBF147}"/>
    <dgm:cxn modelId="{BE75B0DA-5ACD-49FC-8673-A16919685810}" type="presOf" srcId="{D1B4D91C-02D8-4EC2-AD80-AF27849D4218}" destId="{6408054B-782C-4471-AF00-0D132861481E}" srcOrd="0" destOrd="0" presId="urn:microsoft.com/office/officeart/2018/2/layout/IconLabelList"/>
    <dgm:cxn modelId="{B07DA006-372A-4903-BE58-D05554F2D6B4}" type="presParOf" srcId="{E181FB50-3276-46E2-8F30-74E1F51BC2B3}" destId="{5B3C2980-3CA8-43D8-9EE9-B4437BEEEB6A}" srcOrd="0" destOrd="0" presId="urn:microsoft.com/office/officeart/2018/2/layout/IconLabelList"/>
    <dgm:cxn modelId="{DEB00C12-E5D8-4C13-A737-5D13EA0C5636}" type="presParOf" srcId="{5B3C2980-3CA8-43D8-9EE9-B4437BEEEB6A}" destId="{9C67A172-E528-4833-8D4E-E413C6D75F72}" srcOrd="0" destOrd="0" presId="urn:microsoft.com/office/officeart/2018/2/layout/IconLabelList"/>
    <dgm:cxn modelId="{4A48FE63-3325-4A66-9836-B71E603F786F}" type="presParOf" srcId="{5B3C2980-3CA8-43D8-9EE9-B4437BEEEB6A}" destId="{1F171B82-7163-4398-968D-159199F5EF19}" srcOrd="1" destOrd="0" presId="urn:microsoft.com/office/officeart/2018/2/layout/IconLabelList"/>
    <dgm:cxn modelId="{13AA41B3-FC63-4E0B-97AC-4AE7C7B3AE13}" type="presParOf" srcId="{5B3C2980-3CA8-43D8-9EE9-B4437BEEEB6A}" destId="{9ADCE1A7-A365-4C53-84CB-FB52824AA541}" srcOrd="2" destOrd="0" presId="urn:microsoft.com/office/officeart/2018/2/layout/IconLabelList"/>
    <dgm:cxn modelId="{32EC965F-EDAB-4251-AA2A-D4A353B5ED50}" type="presParOf" srcId="{E181FB50-3276-46E2-8F30-74E1F51BC2B3}" destId="{4A8EBD14-4E79-4216-9288-2E09E30F1FF3}" srcOrd="1" destOrd="0" presId="urn:microsoft.com/office/officeart/2018/2/layout/IconLabelList"/>
    <dgm:cxn modelId="{AF007728-6C35-4599-9ACC-6F6675450B24}" type="presParOf" srcId="{E181FB50-3276-46E2-8F30-74E1F51BC2B3}" destId="{C5830164-539C-4A2A-AB15-3210C2E08292}" srcOrd="2" destOrd="0" presId="urn:microsoft.com/office/officeart/2018/2/layout/IconLabelList"/>
    <dgm:cxn modelId="{70B7F2DE-8BF9-479C-8BA6-87F4E46A4255}" type="presParOf" srcId="{C5830164-539C-4A2A-AB15-3210C2E08292}" destId="{E97844EE-95D6-4CA8-913E-F84A7B6E1CBC}" srcOrd="0" destOrd="0" presId="urn:microsoft.com/office/officeart/2018/2/layout/IconLabelList"/>
    <dgm:cxn modelId="{FA3FC5CF-0B8E-4ECE-88C5-00BFDE5F4BA4}" type="presParOf" srcId="{C5830164-539C-4A2A-AB15-3210C2E08292}" destId="{DC262A5C-8D35-4DCB-A9DE-9CC69123465F}" srcOrd="1" destOrd="0" presId="urn:microsoft.com/office/officeart/2018/2/layout/IconLabelList"/>
    <dgm:cxn modelId="{319B394E-9D50-42A3-9494-67988F059A3D}" type="presParOf" srcId="{C5830164-539C-4A2A-AB15-3210C2E08292}" destId="{E01CE4C8-D316-4807-B926-6A4D1EDB0A56}" srcOrd="2" destOrd="0" presId="urn:microsoft.com/office/officeart/2018/2/layout/IconLabelList"/>
    <dgm:cxn modelId="{09116986-B2BA-4571-AC9C-01AE04AD0359}" type="presParOf" srcId="{E181FB50-3276-46E2-8F30-74E1F51BC2B3}" destId="{0C8CB3CD-5A77-40A8-8B07-6B340404BE83}" srcOrd="3" destOrd="0" presId="urn:microsoft.com/office/officeart/2018/2/layout/IconLabelList"/>
    <dgm:cxn modelId="{F5DCC269-411C-49FF-BEBA-E3ECD060AC60}" type="presParOf" srcId="{E181FB50-3276-46E2-8F30-74E1F51BC2B3}" destId="{7E2881F7-C9CD-4F67-B08B-AD69960BF23A}" srcOrd="4" destOrd="0" presId="urn:microsoft.com/office/officeart/2018/2/layout/IconLabelList"/>
    <dgm:cxn modelId="{172823F2-BF9B-4269-9F7A-95B61C542775}" type="presParOf" srcId="{7E2881F7-C9CD-4F67-B08B-AD69960BF23A}" destId="{596853FA-6DE8-4B85-9DAB-8AA45BB080CE}" srcOrd="0" destOrd="0" presId="urn:microsoft.com/office/officeart/2018/2/layout/IconLabelList"/>
    <dgm:cxn modelId="{42328698-1FC7-4AA1-A087-6D9D0F073B44}" type="presParOf" srcId="{7E2881F7-C9CD-4F67-B08B-AD69960BF23A}" destId="{B448403C-6DB8-4D06-AE87-5A80C1793F9D}" srcOrd="1" destOrd="0" presId="urn:microsoft.com/office/officeart/2018/2/layout/IconLabelList"/>
    <dgm:cxn modelId="{0C4C6A4F-C589-4F6C-8A19-06EA86D16259}" type="presParOf" srcId="{7E2881F7-C9CD-4F67-B08B-AD69960BF23A}" destId="{6408054B-782C-4471-AF00-0D132861481E}" srcOrd="2" destOrd="0" presId="urn:microsoft.com/office/officeart/2018/2/layout/IconLabelList"/>
    <dgm:cxn modelId="{ADA80C78-90EB-42D0-895A-FE45B7DAEA44}" type="presParOf" srcId="{E181FB50-3276-46E2-8F30-74E1F51BC2B3}" destId="{ABC39577-6E59-4475-928E-4CEC86A648F0}" srcOrd="5" destOrd="0" presId="urn:microsoft.com/office/officeart/2018/2/layout/IconLabelList"/>
    <dgm:cxn modelId="{D3EE8568-E181-4173-9AAA-14D976EBE635}" type="presParOf" srcId="{E181FB50-3276-46E2-8F30-74E1F51BC2B3}" destId="{21A2318C-2210-4F4F-A93D-F80F89EC24C7}" srcOrd="6" destOrd="0" presId="urn:microsoft.com/office/officeart/2018/2/layout/IconLabelList"/>
    <dgm:cxn modelId="{06BB499C-AC0A-46F2-B6F1-5E13FE0F33A7}" type="presParOf" srcId="{21A2318C-2210-4F4F-A93D-F80F89EC24C7}" destId="{724327E4-A8CA-4EC7-BE32-E527E51954AB}" srcOrd="0" destOrd="0" presId="urn:microsoft.com/office/officeart/2018/2/layout/IconLabelList"/>
    <dgm:cxn modelId="{47DA8934-2385-4F46-80CF-6A81D1967493}" type="presParOf" srcId="{21A2318C-2210-4F4F-A93D-F80F89EC24C7}" destId="{65CAA829-05DC-4AC4-8BBA-30738D41272C}" srcOrd="1" destOrd="0" presId="urn:microsoft.com/office/officeart/2018/2/layout/IconLabelList"/>
    <dgm:cxn modelId="{ACDCE883-DFC8-4B1E-810A-FA061FFE9FE9}" type="presParOf" srcId="{21A2318C-2210-4F4F-A93D-F80F89EC24C7}" destId="{99C13A39-983C-4B34-8C0B-EBD3455824AE}" srcOrd="2" destOrd="0" presId="urn:microsoft.com/office/officeart/2018/2/layout/IconLabelList"/>
    <dgm:cxn modelId="{4F2A5CE1-D059-427B-B436-F1C69951CECE}" type="presParOf" srcId="{E181FB50-3276-46E2-8F30-74E1F51BC2B3}" destId="{0D4AA046-9DAE-4EC7-877C-B0192A9C61B5}" srcOrd="7" destOrd="0" presId="urn:microsoft.com/office/officeart/2018/2/layout/IconLabelList"/>
    <dgm:cxn modelId="{C07F0D9E-DD6A-405A-9E05-B2C05724A096}" type="presParOf" srcId="{E181FB50-3276-46E2-8F30-74E1F51BC2B3}" destId="{75742661-09C6-4C2E-8BC9-5F950E4066E1}" srcOrd="8" destOrd="0" presId="urn:microsoft.com/office/officeart/2018/2/layout/IconLabelList"/>
    <dgm:cxn modelId="{D4E4BFBC-2374-4480-908E-90C7F427FC3D}" type="presParOf" srcId="{75742661-09C6-4C2E-8BC9-5F950E4066E1}" destId="{DBD350C6-AA20-4F90-B7EC-286954AF6AA8}" srcOrd="0" destOrd="0" presId="urn:microsoft.com/office/officeart/2018/2/layout/IconLabelList"/>
    <dgm:cxn modelId="{02B5E390-18CC-4EE6-BA73-21A357F0D723}" type="presParOf" srcId="{75742661-09C6-4C2E-8BC9-5F950E4066E1}" destId="{6398A671-05FD-4B4D-929C-B73699BA253F}" srcOrd="1" destOrd="0" presId="urn:microsoft.com/office/officeart/2018/2/layout/IconLabelList"/>
    <dgm:cxn modelId="{90662694-52F1-4E64-BF40-4CD9DA2C0702}" type="presParOf" srcId="{75742661-09C6-4C2E-8BC9-5F950E4066E1}" destId="{99DCE3BF-0ADB-48E5-85FB-6B0B7B1FAD8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7A172-E528-4833-8D4E-E413C6D75F72}">
      <dsp:nvSpPr>
        <dsp:cNvPr id="0" name=""/>
        <dsp:cNvSpPr/>
      </dsp:nvSpPr>
      <dsp:spPr>
        <a:xfrm>
          <a:off x="440994" y="343151"/>
          <a:ext cx="719824" cy="719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CE1A7-A365-4C53-84CB-FB52824AA541}">
      <dsp:nvSpPr>
        <dsp:cNvPr id="0" name=""/>
        <dsp:cNvSpPr/>
      </dsp:nvSpPr>
      <dsp:spPr>
        <a:xfrm>
          <a:off x="1101" y="1303005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Python programming language .</a:t>
          </a:r>
          <a:endParaRPr lang="en-US" sz="1300" b="1" kern="1200" dirty="0"/>
        </a:p>
      </dsp:txBody>
      <dsp:txXfrm>
        <a:off x="1101" y="1303005"/>
        <a:ext cx="1599609" cy="639843"/>
      </dsp:txXfrm>
    </dsp:sp>
    <dsp:sp modelId="{E97844EE-95D6-4CA8-913E-F84A7B6E1CBC}">
      <dsp:nvSpPr>
        <dsp:cNvPr id="0" name=""/>
        <dsp:cNvSpPr/>
      </dsp:nvSpPr>
      <dsp:spPr>
        <a:xfrm>
          <a:off x="2320535" y="343151"/>
          <a:ext cx="719824" cy="719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CE4C8-D316-4807-B926-6A4D1EDB0A56}">
      <dsp:nvSpPr>
        <dsp:cNvPr id="0" name=""/>
        <dsp:cNvSpPr/>
      </dsp:nvSpPr>
      <dsp:spPr>
        <a:xfrm>
          <a:off x="1880642" y="1303005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Jupyter</a:t>
          </a:r>
          <a:r>
            <a:rPr lang="en-GB" sz="1300" b="1" kern="1200" dirty="0"/>
            <a:t> lab as programming environment.</a:t>
          </a:r>
          <a:endParaRPr lang="en-US" sz="1300" b="1" kern="1200" dirty="0"/>
        </a:p>
      </dsp:txBody>
      <dsp:txXfrm>
        <a:off x="1880642" y="1303005"/>
        <a:ext cx="1599609" cy="639843"/>
      </dsp:txXfrm>
    </dsp:sp>
    <dsp:sp modelId="{596853FA-6DE8-4B85-9DAB-8AA45BB080CE}">
      <dsp:nvSpPr>
        <dsp:cNvPr id="0" name=""/>
        <dsp:cNvSpPr/>
      </dsp:nvSpPr>
      <dsp:spPr>
        <a:xfrm>
          <a:off x="4200076" y="343151"/>
          <a:ext cx="719824" cy="719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8054B-782C-4471-AF00-0D132861481E}">
      <dsp:nvSpPr>
        <dsp:cNvPr id="0" name=""/>
        <dsp:cNvSpPr/>
      </dsp:nvSpPr>
      <dsp:spPr>
        <a:xfrm>
          <a:off x="3760183" y="1303005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Numpy</a:t>
          </a:r>
          <a:r>
            <a:rPr lang="en-GB" sz="1300" b="1" kern="1200" dirty="0"/>
            <a:t>  seaborn ,and Pandas for data manipulation.</a:t>
          </a:r>
          <a:endParaRPr lang="en-US" sz="1300" b="1" kern="1200" dirty="0"/>
        </a:p>
      </dsp:txBody>
      <dsp:txXfrm>
        <a:off x="3760183" y="1303005"/>
        <a:ext cx="1599609" cy="639843"/>
      </dsp:txXfrm>
    </dsp:sp>
    <dsp:sp modelId="{724327E4-A8CA-4EC7-BE32-E527E51954AB}">
      <dsp:nvSpPr>
        <dsp:cNvPr id="0" name=""/>
        <dsp:cNvSpPr/>
      </dsp:nvSpPr>
      <dsp:spPr>
        <a:xfrm>
          <a:off x="6079617" y="343151"/>
          <a:ext cx="719824" cy="7198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3A39-983C-4B34-8C0B-EBD3455824AE}">
      <dsp:nvSpPr>
        <dsp:cNvPr id="0" name=""/>
        <dsp:cNvSpPr/>
      </dsp:nvSpPr>
      <dsp:spPr>
        <a:xfrm>
          <a:off x="5639724" y="1303005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scipy</a:t>
          </a:r>
          <a:r>
            <a:rPr lang="en-GB" sz="1300" b="1" kern="1200" dirty="0"/>
            <a:t> and math for mathematical operations. </a:t>
          </a:r>
          <a:endParaRPr lang="en-US" sz="1300" b="1" kern="1200" dirty="0"/>
        </a:p>
      </dsp:txBody>
      <dsp:txXfrm>
        <a:off x="5639724" y="1303005"/>
        <a:ext cx="1599609" cy="639843"/>
      </dsp:txXfrm>
    </dsp:sp>
    <dsp:sp modelId="{DBD350C6-AA20-4F90-B7EC-286954AF6AA8}">
      <dsp:nvSpPr>
        <dsp:cNvPr id="0" name=""/>
        <dsp:cNvSpPr/>
      </dsp:nvSpPr>
      <dsp:spPr>
        <a:xfrm>
          <a:off x="7959158" y="343151"/>
          <a:ext cx="719824" cy="7198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CE3BF-0ADB-48E5-85FB-6B0B7B1FAD8A}">
      <dsp:nvSpPr>
        <dsp:cNvPr id="0" name=""/>
        <dsp:cNvSpPr/>
      </dsp:nvSpPr>
      <dsp:spPr>
        <a:xfrm>
          <a:off x="7519265" y="1303005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PowerPoint for presentation. </a:t>
          </a:r>
          <a:endParaRPr lang="en-US" sz="1300" b="1" kern="1200" dirty="0"/>
        </a:p>
      </dsp:txBody>
      <dsp:txXfrm>
        <a:off x="7519265" y="1303005"/>
        <a:ext cx="1599609" cy="63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E7D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57585B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346700" y="770737"/>
            <a:ext cx="5715" cy="6015355"/>
          </a:xfrm>
          <a:custGeom>
            <a:avLst/>
            <a:gdLst/>
            <a:ahLst/>
            <a:cxnLst/>
            <a:rect l="l" t="t" r="r" b="b"/>
            <a:pathLst>
              <a:path w="5714" h="6015355">
                <a:moveTo>
                  <a:pt x="5562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5562" y="0"/>
                </a:lnTo>
                <a:lnTo>
                  <a:pt x="5562" y="6015037"/>
                </a:lnTo>
                <a:close/>
              </a:path>
            </a:pathLst>
          </a:custGeom>
          <a:solidFill>
            <a:srgbClr val="F2E7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57585B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57585B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2E7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1543" y="1917432"/>
            <a:ext cx="7030312" cy="1500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50" b="0" i="0">
                <a:solidFill>
                  <a:srgbClr val="57585B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3843" y="1209595"/>
            <a:ext cx="7465712" cy="2192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1213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5700" y="1339851"/>
            <a:ext cx="7778825" cy="962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200" b="1" dirty="0">
                <a:solidFill>
                  <a:schemeClr val="bg1"/>
                </a:solidFill>
              </a:rPr>
              <a:t>Walmart Online Pickup Orders Machine </a:t>
            </a:r>
            <a:br>
              <a:rPr lang="en-US" sz="2800" dirty="0"/>
            </a:b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2755900" y="5863245"/>
            <a:ext cx="4752938" cy="429605"/>
          </a:xfrm>
          <a:prstGeom prst="rect">
            <a:avLst/>
          </a:prstGeom>
          <a:ln w="9423">
            <a:solidFill>
              <a:srgbClr val="F2E7DE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950"/>
              </a:spcBef>
            </a:pPr>
            <a:r>
              <a:rPr lang="en-US" sz="2000" dirty="0">
                <a:solidFill>
                  <a:schemeClr val="bg1"/>
                </a:solidFill>
                <a:latin typeface="Gill Sans MT"/>
                <a:cs typeface="Gill Sans MT"/>
              </a:rPr>
              <a:t>By: </a:t>
            </a:r>
            <a:r>
              <a:rPr lang="en-US" sz="2000" dirty="0" err="1">
                <a:solidFill>
                  <a:schemeClr val="bg1"/>
                </a:solidFill>
                <a:latin typeface="Gill Sans MT"/>
                <a:cs typeface="Gill Sans MT"/>
              </a:rPr>
              <a:t>Alanoud</a:t>
            </a:r>
            <a:r>
              <a:rPr lang="en-US" sz="2000" dirty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ill Sans MT"/>
                <a:cs typeface="Gill Sans MT"/>
              </a:rPr>
              <a:t>Alzhrani</a:t>
            </a:r>
            <a:r>
              <a:rPr lang="en-US" sz="2000" dirty="0">
                <a:solidFill>
                  <a:schemeClr val="bg1"/>
                </a:solidFill>
                <a:latin typeface="Gill Sans MT"/>
                <a:cs typeface="Gill Sans MT"/>
              </a:rPr>
              <a:t> &amp; Ruqaiah Abdullah</a:t>
            </a:r>
            <a:endParaRPr sz="20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pic>
        <p:nvPicPr>
          <p:cNvPr id="6" name="Picture 5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C9CE9865-F3F4-4614-8735-095A08257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14" y="2278569"/>
            <a:ext cx="5432902" cy="3317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1691" y="770737"/>
            <a:ext cx="8671708" cy="31143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1300" y="1035050"/>
            <a:ext cx="8839200" cy="570028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onthly sales for each year (2010-2011-2012)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83406" y="5947483"/>
            <a:ext cx="221615" cy="20967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40" dirty="0">
                <a:solidFill>
                  <a:srgbClr val="0070C0"/>
                </a:solidFill>
                <a:latin typeface="Arial"/>
                <a:cs typeface="Arial"/>
              </a:rPr>
              <a:t>05</a:t>
            </a:r>
            <a:endParaRPr sz="125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1DEF342-9BF3-451C-8FEC-B6F98D87E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873250"/>
            <a:ext cx="7696200" cy="449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3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0737"/>
            <a:ext cx="9790363" cy="259476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883406" y="5947478"/>
            <a:ext cx="22161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40" dirty="0">
                <a:solidFill>
                  <a:srgbClr val="57585B"/>
                </a:solidFill>
                <a:latin typeface="Arial"/>
                <a:cs typeface="Arial"/>
              </a:rPr>
              <a:t>08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76CC1C-E2C5-4B4E-B974-F667022A8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948731"/>
            <a:ext cx="8130544" cy="56590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5575" y="1034534"/>
            <a:ext cx="9089325" cy="8733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800" spc="2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holidays have a negative impact on sales, </a:t>
            </a:r>
            <a:br>
              <a:rPr lang="en-US" sz="2800" spc="2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spc="2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which holidays have highest/lowest sales?</a:t>
            </a:r>
            <a:endParaRPr sz="2800" spc="26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83406" y="5947478"/>
            <a:ext cx="22161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40" dirty="0">
                <a:solidFill>
                  <a:srgbClr val="57585B"/>
                </a:solidFill>
                <a:latin typeface="Arial"/>
                <a:cs typeface="Arial"/>
              </a:rPr>
              <a:t>08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33BB3A-CA93-4940-AADF-974648F93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81" y="1854817"/>
            <a:ext cx="4724400" cy="46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0737"/>
            <a:ext cx="6039873" cy="601106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83406" y="5947481"/>
            <a:ext cx="22161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40" dirty="0">
                <a:solidFill>
                  <a:srgbClr val="57585B"/>
                </a:solidFill>
                <a:latin typeface="Arial"/>
                <a:cs typeface="Arial"/>
              </a:rPr>
              <a:t>14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عنوان 3">
            <a:extLst>
              <a:ext uri="{FF2B5EF4-FFF2-40B4-BE49-F238E27FC236}">
                <a16:creationId xmlns:a16="http://schemas.microsoft.com/office/drawing/2014/main" id="{2999FA1F-3137-4350-B20F-BBA02CE8D6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567" y="868451"/>
            <a:ext cx="6459537" cy="1015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6600" dirty="0">
                <a:solidFill>
                  <a:schemeClr val="tx1"/>
                </a:solidFill>
              </a:rPr>
              <a:t>Tools:</a:t>
            </a:r>
            <a:endParaRPr lang="ar-SA" sz="6600" dirty="0">
              <a:solidFill>
                <a:schemeClr val="tx1"/>
              </a:solidFill>
            </a:endParaRP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ACB72210-D5E0-4044-B5D7-6CC7946A11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9349889"/>
              </p:ext>
            </p:extLst>
          </p:nvPr>
        </p:nvGraphicFramePr>
        <p:xfrm>
          <a:off x="985043" y="2711450"/>
          <a:ext cx="9119977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883406" y="5947481"/>
            <a:ext cx="22161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40" dirty="0">
                <a:solidFill>
                  <a:srgbClr val="57585B"/>
                </a:solidFill>
                <a:latin typeface="Arial"/>
                <a:cs typeface="Arial"/>
              </a:rPr>
              <a:t>15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عنوان 1">
            <a:extLst>
              <a:ext uri="{FF2B5EF4-FFF2-40B4-BE49-F238E27FC236}">
                <a16:creationId xmlns:a16="http://schemas.microsoft.com/office/drawing/2014/main" id="{1B9E9A6E-6FEC-405E-8AD2-EE9E7444D8EB}"/>
              </a:ext>
            </a:extLst>
          </p:cNvPr>
          <p:cNvSpPr txBox="1">
            <a:spLocks/>
          </p:cNvSpPr>
          <p:nvPr/>
        </p:nvSpPr>
        <p:spPr>
          <a:xfrm>
            <a:off x="317500" y="1416050"/>
            <a:ext cx="9206646" cy="89684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4400" dirty="0"/>
              <a:t>Conclusion</a:t>
            </a:r>
            <a:endParaRPr lang="ar-SA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45948-A3EB-4E0E-87CF-E1055311068B}"/>
              </a:ext>
            </a:extLst>
          </p:cNvPr>
          <p:cNvSpPr txBox="1"/>
          <p:nvPr/>
        </p:nvSpPr>
        <p:spPr>
          <a:xfrm>
            <a:off x="1906345" y="2700169"/>
            <a:ext cx="6793155" cy="267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ighest and lowest stores.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with maximum sales / minimum sales.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 new columns (day, month, year) 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-To find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monthly sales for each year.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Holidays have highest/lowest sales.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413BC9F-E0EE-4BF5-95B6-9C686833F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49" y="1451553"/>
            <a:ext cx="6489701" cy="46533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E7D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92" y="770731"/>
            <a:ext cx="8305800" cy="60150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9900" y="1035050"/>
            <a:ext cx="2847975" cy="8382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>
              <a:lnSpc>
                <a:spcPts val="5440"/>
              </a:lnSpc>
              <a:spcBef>
                <a:spcPts val="890"/>
              </a:spcBef>
            </a:pPr>
            <a:r>
              <a:rPr lang="en-US" sz="5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" charset="0"/>
                <a:cs typeface="Calibri" panose="020F0502020204030204" pitchFamily="34" charset="0"/>
              </a:rPr>
              <a:t>Overview:</a:t>
            </a:r>
            <a:endParaRPr sz="5150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1500" y="2330451"/>
            <a:ext cx="3748293" cy="3531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altLang="ko-KR" sz="36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altLang="ko-KR" sz="36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Motivation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altLang="ko-KR" sz="36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altLang="ko-KR" sz="36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exploration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altLang="ko-KR" sz="36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Tools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altLang="ko-KR" sz="36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  <a:p>
            <a:pPr marL="12700" marR="1240790">
              <a:lnSpc>
                <a:spcPct val="108900"/>
              </a:lnSpc>
              <a:spcBef>
                <a:spcPts val="90"/>
              </a:spcBef>
            </a:pPr>
            <a:endParaRPr sz="115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572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E7D0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4852" y="865269"/>
            <a:ext cx="6756848" cy="779381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>
              <a:lnSpc>
                <a:spcPts val="5440"/>
              </a:lnSpc>
              <a:spcBef>
                <a:spcPts val="890"/>
              </a:spcBef>
            </a:pPr>
            <a:r>
              <a:rPr lang="en-US" sz="4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" charset="0"/>
                <a:cs typeface="Calibri" panose="020F0502020204030204" pitchFamily="34" charset="0"/>
              </a:rPr>
              <a:t>Company background:</a:t>
            </a:r>
            <a:endParaRPr sz="4400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632" y="2254250"/>
            <a:ext cx="4720068" cy="3957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American retail corporation:</a:t>
            </a:r>
          </a:p>
          <a:p>
            <a:pPr algn="just"/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- hypermarkets 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- Discount stores</a:t>
            </a:r>
          </a:p>
          <a:p>
            <a:pPr algn="just"/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- Grocery stores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One of the world’s </a:t>
            </a:r>
          </a:p>
          <a:p>
            <a:pPr algn="just"/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- biggest retailers </a:t>
            </a:r>
          </a:p>
          <a:p>
            <a:pPr algn="just"/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- largest corporations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Times New Roman" panose="02020603050405020304" pitchFamily="18" charset="0"/>
                <a:cs typeface="Calibri Light" panose="020F0302020204030204" pitchFamily="34" charset="0"/>
              </a:rPr>
              <a:t>Founded by Sam Walton in 1962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Times New Roman" panose="02020603050405020304" pitchFamily="18" charset="0"/>
                <a:cs typeface="Calibri Light" panose="020F0302020204030204" pitchFamily="34" charset="0"/>
              </a:rPr>
              <a:t>4,756 Walmart store in the US</a:t>
            </a:r>
            <a:endParaRPr lang="en-US" altLang="ko-KR" sz="3600" dirty="0">
              <a:solidFill>
                <a:schemeClr val="accent5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1240790">
              <a:lnSpc>
                <a:spcPct val="108900"/>
              </a:lnSpc>
              <a:spcBef>
                <a:spcPts val="90"/>
              </a:spcBef>
            </a:pPr>
            <a:endParaRPr sz="1150" dirty="0">
              <a:latin typeface="Arial Unicode MS"/>
              <a:cs typeface="Arial Unicode MS"/>
            </a:endParaRPr>
          </a:p>
        </p:txBody>
      </p:sp>
      <p:pic>
        <p:nvPicPr>
          <p:cNvPr id="9" name="Picture 8" descr="A group of people outside of a building&#10;&#10;Description automatically generated with low confidence">
            <a:extLst>
              <a:ext uri="{FF2B5EF4-FFF2-40B4-BE49-F238E27FC236}">
                <a16:creationId xmlns:a16="http://schemas.microsoft.com/office/drawing/2014/main" id="{C9ABD717-1947-4EB8-91D0-1B3BE2D33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128402"/>
            <a:ext cx="5298080" cy="4164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1DA78A-E8FC-40A4-9B1F-1F7FEEE88D2B}"/>
              </a:ext>
            </a:extLst>
          </p:cNvPr>
          <p:cNvSpPr txBox="1"/>
          <p:nvPr/>
        </p:nvSpPr>
        <p:spPr>
          <a:xfrm>
            <a:off x="860612" y="1797050"/>
            <a:ext cx="303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Walmart, Inc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86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572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E7D0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70045" y="1416050"/>
            <a:ext cx="5762455" cy="14478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>
              <a:lnSpc>
                <a:spcPts val="5440"/>
              </a:lnSpc>
              <a:spcBef>
                <a:spcPts val="890"/>
              </a:spcBef>
            </a:pPr>
            <a:r>
              <a:rPr lang="en-US" sz="2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Walmart launched a giant vending machine for online pickup orders.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9246" y="2806103"/>
            <a:ext cx="5023821" cy="27247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marR="1240790" indent="-171450">
              <a:lnSpc>
                <a:spcPct val="108900"/>
              </a:lnSpc>
              <a:spcBef>
                <a:spcPts val="9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Arrange a shipment ahead of time</a:t>
            </a:r>
          </a:p>
          <a:p>
            <a:pPr marL="184150" marR="1240790" indent="-171450">
              <a:lnSpc>
                <a:spcPct val="108900"/>
              </a:lnSpc>
              <a:spcBef>
                <a:spcPts val="9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the store</a:t>
            </a:r>
          </a:p>
          <a:p>
            <a:pPr marL="184150" marR="1240790" indent="-171450">
              <a:lnSpc>
                <a:spcPct val="108900"/>
              </a:lnSpc>
              <a:spcBef>
                <a:spcPts val="9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order via a barcode scanner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9573D-B8DD-421E-856F-1E7F7ACBCDA0}"/>
              </a:ext>
            </a:extLst>
          </p:cNvPr>
          <p:cNvSpPr txBox="1"/>
          <p:nvPr/>
        </p:nvSpPr>
        <p:spPr>
          <a:xfrm>
            <a:off x="296134" y="1111250"/>
            <a:ext cx="238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2018, </a:t>
            </a:r>
          </a:p>
        </p:txBody>
      </p:sp>
      <p:pic>
        <p:nvPicPr>
          <p:cNvPr id="7" name="Picture 6" descr="A picture containing text, orange, vending machine&#10;&#10;Description automatically generated">
            <a:extLst>
              <a:ext uri="{FF2B5EF4-FFF2-40B4-BE49-F238E27FC236}">
                <a16:creationId xmlns:a16="http://schemas.microsoft.com/office/drawing/2014/main" id="{561AB918-BED7-4C4D-B9E8-84C6FC636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51" y="1372860"/>
            <a:ext cx="3272832" cy="2981325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EEC35C8-7A18-4B70-8ED5-895DB49DE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68" y="4616450"/>
            <a:ext cx="2383566" cy="13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7850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900" y="876555"/>
            <a:ext cx="5807075" cy="7680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 algn="just">
              <a:lnSpc>
                <a:spcPts val="5440"/>
              </a:lnSpc>
              <a:spcBef>
                <a:spcPts val="890"/>
              </a:spcBef>
            </a:pPr>
            <a:r>
              <a:rPr lang="en-US" sz="4400" spc="285" dirty="0">
                <a:solidFill>
                  <a:schemeClr val="tx1"/>
                </a:solidFill>
              </a:rPr>
              <a:t>Motivation: </a:t>
            </a:r>
            <a:endParaRPr sz="4400" spc="28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700" y="1871721"/>
            <a:ext cx="9906000" cy="35067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/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Times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Planning to expand business and reach out to more costumers.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Times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By analyzing the sales dataset: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Times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                    - most crawdad stores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                    - suitable stores for the pickup machine 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Times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8300"/>
              </a:lnSpc>
              <a:spcBef>
                <a:spcPts val="95"/>
              </a:spcBef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F362AA-CF22-4714-83F4-C2CA54F10377}"/>
              </a:ext>
            </a:extLst>
          </p:cNvPr>
          <p:cNvSpPr/>
          <p:nvPr/>
        </p:nvSpPr>
        <p:spPr>
          <a:xfrm>
            <a:off x="570154" y="806450"/>
            <a:ext cx="249054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100" dirty="0">
                <a:latin typeface="Gill Sans MT" panose="020B0502020104020203" pitchFamily="34" charset="0"/>
              </a:rPr>
              <a:t>Dataset:</a:t>
            </a:r>
          </a:p>
        </p:txBody>
      </p:sp>
      <p:graphicFrame>
        <p:nvGraphicFramePr>
          <p:cNvPr id="10" name="جدول 11">
            <a:extLst>
              <a:ext uri="{FF2B5EF4-FFF2-40B4-BE49-F238E27FC236}">
                <a16:creationId xmlns:a16="http://schemas.microsoft.com/office/drawing/2014/main" id="{1753282A-E260-406B-8C45-58A27DC55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291294"/>
              </p:ext>
            </p:extLst>
          </p:nvPr>
        </p:nvGraphicFramePr>
        <p:xfrm>
          <a:off x="317498" y="2101850"/>
          <a:ext cx="9278322" cy="3314429"/>
        </p:xfrm>
        <a:graphic>
          <a:graphicData uri="http://schemas.openxmlformats.org/drawingml/2006/table">
            <a:tbl>
              <a:tblPr rtl="1" firstRow="1" bandRow="1">
                <a:tableStyleId>{3B4B98B0-60AC-42C2-AFA5-B58CD77FA1E5}</a:tableStyleId>
              </a:tblPr>
              <a:tblGrid>
                <a:gridCol w="4639161">
                  <a:extLst>
                    <a:ext uri="{9D8B030D-6E8A-4147-A177-3AD203B41FA5}">
                      <a16:colId xmlns:a16="http://schemas.microsoft.com/office/drawing/2014/main" val="3635370872"/>
                    </a:ext>
                  </a:extLst>
                </a:gridCol>
                <a:gridCol w="4639161">
                  <a:extLst>
                    <a:ext uri="{9D8B030D-6E8A-4147-A177-3AD203B41FA5}">
                      <a16:colId xmlns:a16="http://schemas.microsoft.com/office/drawing/2014/main" val="1581168291"/>
                    </a:ext>
                  </a:extLst>
                </a:gridCol>
              </a:tblGrid>
              <a:tr h="549935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Description</a:t>
                      </a:r>
                      <a:endParaRPr lang="ar-SA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	Data </a:t>
                      </a:r>
                      <a:endParaRPr lang="ar-SA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813760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l" rtl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Store number</a:t>
                      </a:r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Store</a:t>
                      </a:r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136813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the week of sales</a:t>
                      </a:r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	Date</a:t>
                      </a:r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390042"/>
                  </a:ext>
                </a:extLst>
              </a:tr>
              <a:tr h="430786">
                <a:tc>
                  <a:txBody>
                    <a:bodyPr/>
                    <a:lstStyle/>
                    <a:p>
                      <a:pPr algn="l" rtl="0"/>
                      <a:r>
                        <a:rPr lang="en-US" sz="1800" dirty="0"/>
                        <a:t>sales for the given store</a:t>
                      </a:r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	Weekly Sales</a:t>
                      </a:r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278155"/>
                  </a:ext>
                </a:extLst>
              </a:tr>
              <a:tr h="933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whether the week is a special holiday week 1 – Holiday week 0 – Non-holiday week</a:t>
                      </a:r>
                    </a:p>
                    <a:p>
                      <a:pPr algn="l" rtl="0"/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Holiday Flag</a:t>
                      </a:r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629335"/>
                  </a:ext>
                </a:extLst>
              </a:tr>
              <a:tr h="653439">
                <a:tc>
                  <a:txBody>
                    <a:bodyPr/>
                    <a:lstStyle/>
                    <a:p>
                      <a:pPr algn="l" rtl="0"/>
                      <a:r>
                        <a:rPr lang="en-US" sz="1800" dirty="0"/>
                        <a:t>Temperature on the day of sale</a:t>
                      </a:r>
                    </a:p>
                    <a:p>
                      <a:pPr algn="l" rtl="0"/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Temperature</a:t>
                      </a:r>
                      <a:endParaRPr lang="ar-SA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40907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BFD475-1AB6-44C9-A1BE-D283738A9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127144"/>
              </p:ext>
            </p:extLst>
          </p:nvPr>
        </p:nvGraphicFramePr>
        <p:xfrm>
          <a:off x="317498" y="5412888"/>
          <a:ext cx="9296402" cy="1102639"/>
        </p:xfrm>
        <a:graphic>
          <a:graphicData uri="http://schemas.openxmlformats.org/drawingml/2006/table">
            <a:tbl>
              <a:tblPr rtl="1" firstRow="1" bandRow="1">
                <a:tableStyleId>{3B4B98B0-60AC-42C2-AFA5-B58CD77FA1E5}</a:tableStyleId>
              </a:tblPr>
              <a:tblGrid>
                <a:gridCol w="4642226">
                  <a:extLst>
                    <a:ext uri="{9D8B030D-6E8A-4147-A177-3AD203B41FA5}">
                      <a16:colId xmlns:a16="http://schemas.microsoft.com/office/drawing/2014/main" val="441826554"/>
                    </a:ext>
                  </a:extLst>
                </a:gridCol>
                <a:gridCol w="4654176">
                  <a:extLst>
                    <a:ext uri="{9D8B030D-6E8A-4147-A177-3AD203B41FA5}">
                      <a16:colId xmlns:a16="http://schemas.microsoft.com/office/drawing/2014/main" val="27953365"/>
                    </a:ext>
                  </a:extLst>
                </a:gridCol>
              </a:tblGrid>
              <a:tr h="371119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dirty="0"/>
                        <a:t>Cost of fuel in the region</a:t>
                      </a:r>
                      <a:endParaRPr lang="ar-SA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en-US" sz="1800" b="0" dirty="0"/>
                        <a:t>Fuel Price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ar-SA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747993"/>
                  </a:ext>
                </a:extLst>
              </a:tr>
              <a:tr h="362185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dirty="0"/>
                        <a:t>Prevailing consumer price index</a:t>
                      </a:r>
                      <a:endParaRPr lang="ar-SA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dirty="0"/>
                        <a:t>	CPI</a:t>
                      </a:r>
                      <a:endParaRPr lang="ar-SA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84541"/>
                  </a:ext>
                </a:extLst>
              </a:tr>
              <a:tr h="362185">
                <a:tc>
                  <a:txBody>
                    <a:bodyPr/>
                    <a:lstStyle/>
                    <a:p>
                      <a:pPr algn="l" rtl="0"/>
                      <a:r>
                        <a:rPr lang="en-US" sz="1800" b="0" dirty="0"/>
                        <a:t>Prevailing unemployment rate</a:t>
                      </a:r>
                      <a:endParaRPr lang="ar-SA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dirty="0"/>
                        <a:t>Unemployment</a:t>
                      </a:r>
                      <a:endParaRPr lang="ar-SA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37625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B962C3-4D84-4DA5-A611-F59487B6FF6B}"/>
              </a:ext>
            </a:extLst>
          </p:cNvPr>
          <p:cNvSpPr txBox="1"/>
          <p:nvPr/>
        </p:nvSpPr>
        <p:spPr>
          <a:xfrm>
            <a:off x="1132392" y="1578630"/>
            <a:ext cx="261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stores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1691" y="770737"/>
            <a:ext cx="8671708" cy="31143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9698" y="958850"/>
            <a:ext cx="6514801" cy="125739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630"/>
              </a:lnSpc>
              <a:spcBef>
                <a:spcPts val="605"/>
              </a:spcBef>
            </a:pPr>
            <a:br>
              <a:rPr lang="en-US" sz="4200" dirty="0">
                <a:solidFill>
                  <a:srgbClr val="0070C0"/>
                </a:solidFill>
              </a:rPr>
            </a:br>
            <a:r>
              <a:rPr lang="en-US" sz="4200" dirty="0">
                <a:solidFill>
                  <a:srgbClr val="0070C0"/>
                </a:solidFill>
              </a:rPr>
              <a:t>Highest/Lowest stores:</a:t>
            </a:r>
            <a:endParaRPr sz="4200" dirty="0">
              <a:solidFill>
                <a:srgbClr val="0070C0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3406" y="5947483"/>
            <a:ext cx="22161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40" dirty="0">
                <a:solidFill>
                  <a:srgbClr val="57585B"/>
                </a:solidFill>
                <a:latin typeface="Arial"/>
                <a:cs typeface="Arial"/>
              </a:rPr>
              <a:t>05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C2A1CC1-4B7A-4886-962E-E43EB002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4" y="2482850"/>
            <a:ext cx="9678785" cy="3875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F7EF3-40B5-4525-BE90-7F95173B1D46}"/>
              </a:ext>
            </a:extLst>
          </p:cNvPr>
          <p:cNvSpPr txBox="1"/>
          <p:nvPr/>
        </p:nvSpPr>
        <p:spPr>
          <a:xfrm>
            <a:off x="386379" y="958850"/>
            <a:ext cx="3969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exploration:</a:t>
            </a:r>
          </a:p>
        </p:txBody>
      </p:sp>
    </p:spTree>
    <p:extLst>
      <p:ext uri="{BB962C8B-B14F-4D97-AF65-F5344CB8AC3E}">
        <p14:creationId xmlns:p14="http://schemas.microsoft.com/office/powerpoint/2010/main" val="365739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1691" y="770737"/>
            <a:ext cx="8671708" cy="31143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1300" y="1035050"/>
            <a:ext cx="8839200" cy="570028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onthly sales for each year (2010-2011-2012)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83406" y="5947483"/>
            <a:ext cx="221615" cy="20967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40" dirty="0">
                <a:solidFill>
                  <a:srgbClr val="0070C0"/>
                </a:solidFill>
                <a:latin typeface="Arial"/>
                <a:cs typeface="Arial"/>
              </a:rPr>
              <a:t>05</a:t>
            </a:r>
            <a:endParaRPr sz="125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C3C3FC-9D55-4C57-A93E-2A95FB5AA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57" y="2008940"/>
            <a:ext cx="7399285" cy="42808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1691" y="770737"/>
            <a:ext cx="8671708" cy="31143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1300" y="1035050"/>
            <a:ext cx="8839200" cy="570028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onthly sales for each year (2010-2011-2012)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83406" y="5947483"/>
            <a:ext cx="221615" cy="20967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40" dirty="0">
                <a:solidFill>
                  <a:srgbClr val="0070C0"/>
                </a:solidFill>
                <a:latin typeface="Arial"/>
                <a:cs typeface="Arial"/>
              </a:rPr>
              <a:t>05</a:t>
            </a:r>
            <a:endParaRPr sz="125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6C0E81C-D38A-4CD0-8B53-23CDA22C9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006446"/>
            <a:ext cx="7615453" cy="43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585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333</Words>
  <Application>Microsoft Office PowerPoint</Application>
  <PresentationFormat>Custom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Unicode MS</vt:lpstr>
      <vt:lpstr>Gill Sans MT</vt:lpstr>
      <vt:lpstr>Times New Roman</vt:lpstr>
      <vt:lpstr>Calibri Light</vt:lpstr>
      <vt:lpstr>Georgia</vt:lpstr>
      <vt:lpstr>Arial</vt:lpstr>
      <vt:lpstr>Wingdings</vt:lpstr>
      <vt:lpstr>Calibri</vt:lpstr>
      <vt:lpstr>Office Theme</vt:lpstr>
      <vt:lpstr>Walmart Online Pickup Orders Machine  </vt:lpstr>
      <vt:lpstr>PowerPoint Presentation</vt:lpstr>
      <vt:lpstr>PowerPoint Presentation</vt:lpstr>
      <vt:lpstr>PowerPoint Presentation</vt:lpstr>
      <vt:lpstr>Motivation: </vt:lpstr>
      <vt:lpstr>PowerPoint Presentation</vt:lpstr>
      <vt:lpstr> Highest/Lowest stores:</vt:lpstr>
      <vt:lpstr>Monthly sales for each year (2010-2011-2012)</vt:lpstr>
      <vt:lpstr>Monthly sales for each year (2010-2011-2012)</vt:lpstr>
      <vt:lpstr>Monthly sales for each year (2010-2011-2012)</vt:lpstr>
      <vt:lpstr>PowerPoint Presentation</vt:lpstr>
      <vt:lpstr>Some holidays have a negative impact on sales,      which holidays have highest/lowest sales?</vt:lpstr>
      <vt:lpstr>Tools: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Walmart Online Pickup Order Machine</dc:title>
  <dc:creator>Alaa Alzhrani</dc:creator>
  <cp:lastModifiedBy>Ruqaiah Tehaifah</cp:lastModifiedBy>
  <cp:revision>11</cp:revision>
  <dcterms:created xsi:type="dcterms:W3CDTF">2021-11-04T07:07:52Z</dcterms:created>
  <dcterms:modified xsi:type="dcterms:W3CDTF">2021-11-20T17:08:42Z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LastSaved">
    <vt:filetime>2021-11-19T00:00:00Z</vt:filetime>
  </property>
</Properties>
</file>